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0.32335329341317359</c:v>
                </c:pt>
                <c:pt idx="1">
                  <c:v>0.67664670658682635</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0.32335329341317359</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9.2931804020353326</c:v>
                </c:pt>
                <c:pt idx="1">
                  <c:v>9.0048324820279309</c:v>
                </c:pt>
                <c:pt idx="2">
                  <c:v>6.4869187006727174</c:v>
                </c:pt>
                <c:pt idx="3">
                  <c:v>8.0450558741869145</c:v>
                </c:pt>
                <c:pt idx="4">
                  <c:v>7.3075943426391943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8.8082713417254546</c:v>
                </c:pt>
                <c:pt idx="1">
                  <c:v>8.7389531911453115</c:v>
                </c:pt>
                <c:pt idx="2">
                  <c:v>6.3305318077747614</c:v>
                </c:pt>
                <c:pt idx="3">
                  <c:v>7.9115582759091447</c:v>
                </c:pt>
                <c:pt idx="4">
                  <c:v>7.2171409267674527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York and Scarborough Teaching Hospitals NHS Foundation Trust</c:v>
                </c:pt>
                <c:pt idx="2">
                  <c:v>Sheffield Children's NHS Foundation Trust</c:v>
                </c:pt>
                <c:pt idx="3">
                  <c:v>The Newcastle Upon Tyne Hospitals NHS Foundation Trust</c:v>
                </c:pt>
                <c:pt idx="4">
                  <c:v>County Durham and Darlington NHS Foundation Trust</c:v>
                </c:pt>
              </c:strCache>
            </c:strRef>
          </c:cat>
          <c:val>
            <c:numRef>
              <c:f>Sheet1!$B$2:$B$6</c:f>
              <c:numCache>
                <c:formatCode>0.0</c:formatCode>
                <c:ptCount val="5"/>
                <c:pt idx="0">
                  <c:v>7.1732360810764906</c:v>
                </c:pt>
                <c:pt idx="1">
                  <c:v>7.1592219330043294</c:v>
                </c:pt>
                <c:pt idx="2">
                  <c:v>7.15717146612179</c:v>
                </c:pt>
                <c:pt idx="3">
                  <c:v>6.6065803882468792</c:v>
                </c:pt>
                <c:pt idx="4">
                  <c:v>6.1860716106829221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2CB-4D5E-8CEF-3297EF39767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York and Scarborough Teaching Hospitals NHS Foundation Trust</c:v>
                </c:pt>
                <c:pt idx="2">
                  <c:v>Sheffield Children's NHS Foundation Trust</c:v>
                </c:pt>
                <c:pt idx="3">
                  <c:v>The Newcastle Upon Tyne Hospitals NHS Foundation Trust</c:v>
                </c:pt>
                <c:pt idx="4">
                  <c:v>County Durham and Darlington NHS Foundation Trust</c:v>
                </c:pt>
              </c:strCache>
            </c:strRef>
          </c:cat>
          <c:val>
            <c:numRef>
              <c:f>Sheet1!$C$2:$C$6</c:f>
              <c:numCache>
                <c:formatCode>0.0</c:formatCode>
                <c:ptCount val="5"/>
                <c:pt idx="0">
                  <c:v>2.8267639189235094</c:v>
                </c:pt>
                <c:pt idx="1">
                  <c:v>2.8407780669956706</c:v>
                </c:pt>
                <c:pt idx="2">
                  <c:v>2.84282853387821</c:v>
                </c:pt>
                <c:pt idx="3">
                  <c:v>3.3934196117531208</c:v>
                </c:pt>
                <c:pt idx="4">
                  <c:v>3.8139283893170779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2CB-4D5E-8CEF-3297EF39767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6.3940711678408597</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Airedale NHS Foundation Trust</c:v>
                </c:pt>
                <c:pt idx="2">
                  <c:v>Doncaster and Bassetlaw Teaching Hospitals NHS Foundation Trust</c:v>
                </c:pt>
                <c:pt idx="3">
                  <c:v>Calderdale and Huddersfield NHS Foundation Trust</c:v>
                </c:pt>
                <c:pt idx="4">
                  <c:v>The Rotherham NHS Foundation Trust</c:v>
                </c:pt>
              </c:strCache>
            </c:strRef>
          </c:cat>
          <c:val>
            <c:numRef>
              <c:f>Sheet1!$B$2:$B$6</c:f>
              <c:numCache>
                <c:formatCode>0.0</c:formatCode>
                <c:ptCount val="5"/>
                <c:pt idx="0">
                  <c:v>5.8773454859714702</c:v>
                </c:pt>
                <c:pt idx="1">
                  <c:v>6.1332592078756782</c:v>
                </c:pt>
                <c:pt idx="2">
                  <c:v>6.3940711678408597</c:v>
                </c:pt>
                <c:pt idx="3">
                  <c:v>6.6182440133269331</c:v>
                </c:pt>
                <c:pt idx="4">
                  <c:v>6.6632298812749333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B8D-4831-AA68-E693F1A458F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Airedale NHS Foundation Trust</c:v>
                </c:pt>
                <c:pt idx="2">
                  <c:v>Doncaster and Bassetlaw Teaching Hospitals NHS Foundation Trust</c:v>
                </c:pt>
                <c:pt idx="3">
                  <c:v>Calderdale and Huddersfield NHS Foundation Trust</c:v>
                </c:pt>
                <c:pt idx="4">
                  <c:v>The Rotherham NHS Foundation Trust</c:v>
                </c:pt>
              </c:strCache>
            </c:strRef>
          </c:cat>
          <c:val>
            <c:numRef>
              <c:f>Sheet1!$C$2:$C$6</c:f>
              <c:numCache>
                <c:formatCode>0.0</c:formatCode>
                <c:ptCount val="5"/>
                <c:pt idx="0">
                  <c:v>4.1226545140285298</c:v>
                </c:pt>
                <c:pt idx="1">
                  <c:v>3.8667407921243218</c:v>
                </c:pt>
                <c:pt idx="2">
                  <c:v>3.6059288321591403</c:v>
                </c:pt>
                <c:pt idx="3">
                  <c:v>3.3817559866730669</c:v>
                </c:pt>
                <c:pt idx="4">
                  <c:v>3.3367701187250667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B8D-4831-AA68-E693F1A458F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Sheffield Children's NHS Foundation Trust</c:v>
                </c:pt>
                <c:pt idx="3">
                  <c:v>North Tees and Hartlepool NHS Foundation Trust</c:v>
                </c:pt>
                <c:pt idx="4">
                  <c:v>Northern Lincolnshire and Goole NHS Foundation Trust</c:v>
                </c:pt>
              </c:strCache>
            </c:strRef>
          </c:cat>
          <c:val>
            <c:numRef>
              <c:f>Sheet1!$B$2:$B$6</c:f>
              <c:numCache>
                <c:formatCode>0.0</c:formatCode>
                <c:ptCount val="5"/>
                <c:pt idx="0">
                  <c:v>8.1033523503773548</c:v>
                </c:pt>
                <c:pt idx="1">
                  <c:v>7.5362640382780874</c:v>
                </c:pt>
                <c:pt idx="2">
                  <c:v>7.4725761126951253</c:v>
                </c:pt>
                <c:pt idx="3">
                  <c:v>7.412683760060335</c:v>
                </c:pt>
                <c:pt idx="4">
                  <c:v>7.311615150393405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A2-4C75-AE69-92630FF948F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Sheffield Children's NHS Foundation Trust</c:v>
                </c:pt>
                <c:pt idx="3">
                  <c:v>North Tees and Hartlepool NHS Foundation Trust</c:v>
                </c:pt>
                <c:pt idx="4">
                  <c:v>Northern Lincolnshire and Goole NHS Foundation Trust</c:v>
                </c:pt>
              </c:strCache>
            </c:strRef>
          </c:cat>
          <c:val>
            <c:numRef>
              <c:f>Sheet1!$C$2:$C$6</c:f>
              <c:numCache>
                <c:formatCode>0.0</c:formatCode>
                <c:ptCount val="5"/>
                <c:pt idx="0">
                  <c:v>1.8966476496226452</c:v>
                </c:pt>
                <c:pt idx="1">
                  <c:v>2.4637359617219126</c:v>
                </c:pt>
                <c:pt idx="2">
                  <c:v>2.5274238873048747</c:v>
                </c:pt>
                <c:pt idx="3">
                  <c:v>2.587316239939665</c:v>
                </c:pt>
                <c:pt idx="4">
                  <c:v>2.688384849606595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A2-4C75-AE69-92630FF948F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5.7737002874324261E-2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0.46164579693903729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0.12870339667982122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1.3436451308594188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0.12870339667982034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0.4616457969390364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1.2796063640182709E-2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6.1242445536948171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0.25418349882426217</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0.52109044804623394</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0.14527612096903031</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1.5166620120818202</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0.14527612096903031</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0.44816997701757</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7.047870230288841</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0.26772182079586315</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0.71373455233541616</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0.19898385693620746</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2.0773631262980015</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0.1541913994424835</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6.0100987195389202</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5.4440758632225918</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7.6328230246807696</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Northern Lincolnshire and Goole NHS Foundation Trust</c:v>
                </c:pt>
                <c:pt idx="2">
                  <c:v>The Newcastle Upon Tyne Hospitals NHS Foundation Trust</c:v>
                </c:pt>
                <c:pt idx="3">
                  <c:v>Doncaster and Bassetlaw Teaching Hospitals NHS Foundation Trust</c:v>
                </c:pt>
                <c:pt idx="4">
                  <c:v>Bradford Teaching Hospitals NHS Foundation Trust</c:v>
                </c:pt>
              </c:strCache>
            </c:strRef>
          </c:cat>
          <c:val>
            <c:numRef>
              <c:f>Sheet1!$B$2:$B$6</c:f>
              <c:numCache>
                <c:formatCode>0.0</c:formatCode>
                <c:ptCount val="5"/>
                <c:pt idx="0">
                  <c:v>4.6933920236039892</c:v>
                </c:pt>
                <c:pt idx="1">
                  <c:v>4.9206734551941693</c:v>
                </c:pt>
                <c:pt idx="2">
                  <c:v>5.1802138727209543</c:v>
                </c:pt>
                <c:pt idx="3">
                  <c:v>5.4440758632225918</c:v>
                </c:pt>
                <c:pt idx="4">
                  <c:v>5.6015804784080441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1E-414B-8707-F27F5F4928E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Northern Lincolnshire and Goole NHS Foundation Trust</c:v>
                </c:pt>
                <c:pt idx="2">
                  <c:v>The Newcastle Upon Tyne Hospitals NHS Foundation Trust</c:v>
                </c:pt>
                <c:pt idx="3">
                  <c:v>Doncaster and Bassetlaw Teaching Hospitals NHS Foundation Trust</c:v>
                </c:pt>
                <c:pt idx="4">
                  <c:v>Bradford Teaching Hospitals NHS Foundation Trust</c:v>
                </c:pt>
              </c:strCache>
            </c:strRef>
          </c:cat>
          <c:val>
            <c:numRef>
              <c:f>Sheet1!$C$2:$C$6</c:f>
              <c:numCache>
                <c:formatCode>0.0</c:formatCode>
                <c:ptCount val="5"/>
                <c:pt idx="0">
                  <c:v>5.3066079763960108</c:v>
                </c:pt>
                <c:pt idx="1">
                  <c:v>5.0793265448058307</c:v>
                </c:pt>
                <c:pt idx="2">
                  <c:v>4.8197861272790457</c:v>
                </c:pt>
                <c:pt idx="3">
                  <c:v>4.5559241367774082</c:v>
                </c:pt>
                <c:pt idx="4">
                  <c:v>4.3984195215919559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1E-414B-8707-F27F5F4928E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Harrogate and District NHS Foundation Trust</c:v>
                </c:pt>
                <c:pt idx="1">
                  <c:v>York and Scarborough Teaching Hospitals NHS Foundation Trust</c:v>
                </c:pt>
                <c:pt idx="2">
                  <c:v>Mid Yorkshire Teaching NHS Trust</c:v>
                </c:pt>
                <c:pt idx="3">
                  <c:v>Calderdale and Huddersfield NHS Foundation Trust</c:v>
                </c:pt>
                <c:pt idx="4">
                  <c:v>Hull University Teaching Hospitals NHS Trust</c:v>
                </c:pt>
              </c:strCache>
            </c:strRef>
          </c:cat>
          <c:val>
            <c:numRef>
              <c:f>Sheet1!$B$2:$B$6</c:f>
              <c:numCache>
                <c:formatCode>0.0</c:formatCode>
                <c:ptCount val="5"/>
                <c:pt idx="0">
                  <c:v>7.3105931518596474</c:v>
                </c:pt>
                <c:pt idx="1">
                  <c:v>7.2452704019247589</c:v>
                </c:pt>
                <c:pt idx="2">
                  <c:v>6.8134600387252924</c:v>
                </c:pt>
                <c:pt idx="3">
                  <c:v>6.6697706946145168</c:v>
                </c:pt>
                <c:pt idx="4">
                  <c:v>6.5535976427176346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C6-4421-82BC-66540B2BD6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Harrogate and District NHS Foundation Trust</c:v>
                </c:pt>
                <c:pt idx="1">
                  <c:v>York and Scarborough Teaching Hospitals NHS Foundation Trust</c:v>
                </c:pt>
                <c:pt idx="2">
                  <c:v>Mid Yorkshire Teaching NHS Trust</c:v>
                </c:pt>
                <c:pt idx="3">
                  <c:v>Calderdale and Huddersfield NHS Foundation Trust</c:v>
                </c:pt>
                <c:pt idx="4">
                  <c:v>Hull University Teaching Hospitals NHS Trust</c:v>
                </c:pt>
              </c:strCache>
            </c:strRef>
          </c:cat>
          <c:val>
            <c:numRef>
              <c:f>Sheet1!$C$2:$C$6</c:f>
              <c:numCache>
                <c:formatCode>0.0</c:formatCode>
                <c:ptCount val="5"/>
                <c:pt idx="0">
                  <c:v>2.6894068481403526</c:v>
                </c:pt>
                <c:pt idx="1">
                  <c:v>2.7547295980752411</c:v>
                </c:pt>
                <c:pt idx="2">
                  <c:v>3.1865399612747076</c:v>
                </c:pt>
                <c:pt idx="3">
                  <c:v>3.3302293053854832</c:v>
                </c:pt>
                <c:pt idx="4">
                  <c:v>3.4464023572823654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C6-4421-82BC-66540B2BD6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0.39797432355497264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0.79843260200920163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0.22259703993809143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2.3238813937490486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0.22259703993809143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0.79338275311295536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5.4440758632225918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7.9935555363668662</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The Rotherham NHS Foundation Trust</c:v>
                </c:pt>
                <c:pt idx="2">
                  <c:v>Airedale NHS Foundation Trust</c:v>
                </c:pt>
                <c:pt idx="3">
                  <c:v>Bradford Teaching Hospitals NHS Foundation Trust</c:v>
                </c:pt>
                <c:pt idx="4">
                  <c:v>Hull University Teaching Hospitals NHS Trust</c:v>
                </c:pt>
              </c:strCache>
            </c:strRef>
          </c:cat>
          <c:val>
            <c:numRef>
              <c:f>Sheet1!$B$2:$B$6</c:f>
              <c:numCache>
                <c:formatCode>0.0</c:formatCode>
                <c:ptCount val="5"/>
                <c:pt idx="0">
                  <c:v>7.0204391500025922</c:v>
                </c:pt>
                <c:pt idx="1">
                  <c:v>7.3972331836203864</c:v>
                </c:pt>
                <c:pt idx="2">
                  <c:v>7.4693736246933904</c:v>
                </c:pt>
                <c:pt idx="3">
                  <c:v>7.5011199171825682</c:v>
                </c:pt>
                <c:pt idx="4">
                  <c:v>7.6748235375582308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9F-458D-96E2-A581D44908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The Rotherham NHS Foundation Trust</c:v>
                </c:pt>
                <c:pt idx="2">
                  <c:v>Airedale NHS Foundation Trust</c:v>
                </c:pt>
                <c:pt idx="3">
                  <c:v>Bradford Teaching Hospitals NHS Foundation Trust</c:v>
                </c:pt>
                <c:pt idx="4">
                  <c:v>Hull University Teaching Hospitals NHS Trust</c:v>
                </c:pt>
              </c:strCache>
            </c:strRef>
          </c:cat>
          <c:val>
            <c:numRef>
              <c:f>Sheet1!$C$2:$C$6</c:f>
              <c:numCache>
                <c:formatCode>0.0</c:formatCode>
                <c:ptCount val="5"/>
                <c:pt idx="0">
                  <c:v>2.9795608499974078</c:v>
                </c:pt>
                <c:pt idx="1">
                  <c:v>2.6027668163796136</c:v>
                </c:pt>
                <c:pt idx="2">
                  <c:v>2.5306263753066096</c:v>
                </c:pt>
                <c:pt idx="3">
                  <c:v>2.4988800828174318</c:v>
                </c:pt>
                <c:pt idx="4">
                  <c:v>2.3251764624417692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D9F-458D-96E2-A581D44908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 Tees and Hartlepool NHS Foundation Trust</c:v>
                </c:pt>
                <c:pt idx="2">
                  <c:v>North Cumbria Integrated Care NHS Foundation Trust</c:v>
                </c:pt>
                <c:pt idx="3">
                  <c:v>The Newcastle Upon Tyne Hospitals NHS Foundation Trust</c:v>
                </c:pt>
                <c:pt idx="4">
                  <c:v>Mid Yorkshire Teaching NHS Trust</c:v>
                </c:pt>
              </c:strCache>
            </c:strRef>
          </c:cat>
          <c:val>
            <c:numRef>
              <c:f>Sheet1!$B$2:$B$6</c:f>
              <c:numCache>
                <c:formatCode>0.0</c:formatCode>
                <c:ptCount val="5"/>
                <c:pt idx="0">
                  <c:v>9.0404640838931716</c:v>
                </c:pt>
                <c:pt idx="1">
                  <c:v>8.9126452811375252</c:v>
                </c:pt>
                <c:pt idx="2">
                  <c:v>8.6965044949836017</c:v>
                </c:pt>
                <c:pt idx="3">
                  <c:v>8.4777685799518352</c:v>
                </c:pt>
                <c:pt idx="4">
                  <c:v>8.451872632805884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25F-4D58-AFCA-421ABB4A68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 Tees and Hartlepool NHS Foundation Trust</c:v>
                </c:pt>
                <c:pt idx="2">
                  <c:v>North Cumbria Integrated Care NHS Foundation Trust</c:v>
                </c:pt>
                <c:pt idx="3">
                  <c:v>The Newcastle Upon Tyne Hospitals NHS Foundation Trust</c:v>
                </c:pt>
                <c:pt idx="4">
                  <c:v>Mid Yorkshire Teaching NHS Trust</c:v>
                </c:pt>
              </c:strCache>
            </c:strRef>
          </c:cat>
          <c:val>
            <c:numRef>
              <c:f>Sheet1!$C$2:$C$6</c:f>
              <c:numCache>
                <c:formatCode>0.0</c:formatCode>
                <c:ptCount val="5"/>
                <c:pt idx="0">
                  <c:v>0.95953591610682842</c:v>
                </c:pt>
                <c:pt idx="1">
                  <c:v>1.0873547188624748</c:v>
                </c:pt>
                <c:pt idx="2">
                  <c:v>1.3034955050163983</c:v>
                </c:pt>
                <c:pt idx="3">
                  <c:v>1.5222314200481648</c:v>
                </c:pt>
                <c:pt idx="4">
                  <c:v>1.548127367194116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25F-4D58-AFCA-421ABB4A68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0.34067236043460181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0.1255417134459389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1.3106376081979008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0.1255417134459389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0.30837438414120655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7.9935555363668662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7.9076615758894864</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Harrogate and District NHS Foundation Trust</c:v>
                </c:pt>
                <c:pt idx="2">
                  <c:v>Bradford Teaching Hospitals NHS Foundation Trust</c:v>
                </c:pt>
                <c:pt idx="3">
                  <c:v>Doncaster and Bassetlaw Teaching Hospitals NHS Foundation Trust</c:v>
                </c:pt>
                <c:pt idx="4">
                  <c:v>Mid Yorkshire Teaching NHS Trust</c:v>
                </c:pt>
              </c:strCache>
            </c:strRef>
          </c:cat>
          <c:val>
            <c:numRef>
              <c:f>Sheet1!$B$2:$B$6</c:f>
              <c:numCache>
                <c:formatCode>0.0</c:formatCode>
                <c:ptCount val="5"/>
                <c:pt idx="0">
                  <c:v>6.9939305580548972</c:v>
                </c:pt>
                <c:pt idx="1">
                  <c:v>7.2062317834852143</c:v>
                </c:pt>
                <c:pt idx="2">
                  <c:v>7.7610547433852428</c:v>
                </c:pt>
                <c:pt idx="3">
                  <c:v>7.9076615758894864</c:v>
                </c:pt>
                <c:pt idx="4">
                  <c:v>8.0930122081719897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BAA-491E-B319-9A14471EB21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Harrogate and District NHS Foundation Trust</c:v>
                </c:pt>
                <c:pt idx="2">
                  <c:v>Bradford Teaching Hospitals NHS Foundation Trust</c:v>
                </c:pt>
                <c:pt idx="3">
                  <c:v>Doncaster and Bassetlaw Teaching Hospitals NHS Foundation Trust</c:v>
                </c:pt>
                <c:pt idx="4">
                  <c:v>Mid Yorkshire Teaching NHS Trust</c:v>
                </c:pt>
              </c:strCache>
            </c:strRef>
          </c:cat>
          <c:val>
            <c:numRef>
              <c:f>Sheet1!$C$2:$C$6</c:f>
              <c:numCache>
                <c:formatCode>0.0</c:formatCode>
                <c:ptCount val="5"/>
                <c:pt idx="0">
                  <c:v>3.0060694419451028</c:v>
                </c:pt>
                <c:pt idx="1">
                  <c:v>2.7937682165147857</c:v>
                </c:pt>
                <c:pt idx="2">
                  <c:v>2.2389452566147572</c:v>
                </c:pt>
                <c:pt idx="3">
                  <c:v>2.0923384241105136</c:v>
                </c:pt>
                <c:pt idx="4">
                  <c:v>1.9069877918280103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BAA-491E-B319-9A14471EB21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Calderdale and Huddersfield NHS Foundation Trust</c:v>
                </c:pt>
                <c:pt idx="2">
                  <c:v>County Durham and Darlington NHS Foundation Trust</c:v>
                </c:pt>
                <c:pt idx="3">
                  <c:v>Hull University Teaching Hospitals NHS Trust</c:v>
                </c:pt>
                <c:pt idx="4">
                  <c:v>Airedale NHS Foundation Trust</c:v>
                </c:pt>
              </c:strCache>
            </c:strRef>
          </c:cat>
          <c:val>
            <c:numRef>
              <c:f>Sheet1!$B$2:$B$6</c:f>
              <c:numCache>
                <c:formatCode>0.0</c:formatCode>
                <c:ptCount val="5"/>
                <c:pt idx="0">
                  <c:v>6.8881001235056978</c:v>
                </c:pt>
                <c:pt idx="1">
                  <c:v>7.045466677540106</c:v>
                </c:pt>
                <c:pt idx="2">
                  <c:v>7.2280492181615834</c:v>
                </c:pt>
                <c:pt idx="3">
                  <c:v>7.3606091067820154</c:v>
                </c:pt>
                <c:pt idx="4">
                  <c:v>7.4127890381745596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29B-4D8C-BE1B-5359AAB2F70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Calderdale and Huddersfield NHS Foundation Trust</c:v>
                </c:pt>
                <c:pt idx="2">
                  <c:v>County Durham and Darlington NHS Foundation Trust</c:v>
                </c:pt>
                <c:pt idx="3">
                  <c:v>Hull University Teaching Hospitals NHS Trust</c:v>
                </c:pt>
                <c:pt idx="4">
                  <c:v>Airedale NHS Foundation Trust</c:v>
                </c:pt>
              </c:strCache>
            </c:strRef>
          </c:cat>
          <c:val>
            <c:numRef>
              <c:f>Sheet1!$C$2:$C$6</c:f>
              <c:numCache>
                <c:formatCode>0.0</c:formatCode>
                <c:ptCount val="5"/>
                <c:pt idx="0">
                  <c:v>3.1118998764943022</c:v>
                </c:pt>
                <c:pt idx="1">
                  <c:v>2.954533322459894</c:v>
                </c:pt>
                <c:pt idx="2">
                  <c:v>2.7719507818384166</c:v>
                </c:pt>
                <c:pt idx="3">
                  <c:v>2.6393908932179846</c:v>
                </c:pt>
                <c:pt idx="4">
                  <c:v>2.5872109618254404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29B-4D8C-BE1B-5359AAB2F70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Sheffield Children's NHS Foundation Trust</c:v>
                </c:pt>
                <c:pt idx="1">
                  <c:v>Barnsley Hospital NHS Foundation Trust</c:v>
                </c:pt>
                <c:pt idx="2">
                  <c:v>The Rotherham NHS Foundation Trust</c:v>
                </c:pt>
                <c:pt idx="3">
                  <c:v>South Tees Hospitals NHS Foundation Trust</c:v>
                </c:pt>
                <c:pt idx="4">
                  <c:v>Airedale NHS Foundation Trust</c:v>
                </c:pt>
              </c:strCache>
            </c:strRef>
          </c:cat>
          <c:val>
            <c:numRef>
              <c:f>Sheet1!$B$2:$B$6</c:f>
              <c:numCache>
                <c:formatCode>0.0</c:formatCode>
                <c:ptCount val="5"/>
                <c:pt idx="0">
                  <c:v>8.9853001452917187</c:v>
                </c:pt>
                <c:pt idx="1">
                  <c:v>8.9125908091587895</c:v>
                </c:pt>
                <c:pt idx="2">
                  <c:v>8.7974295364425483</c:v>
                </c:pt>
                <c:pt idx="3">
                  <c:v>8.5069445397233423</c:v>
                </c:pt>
                <c:pt idx="4">
                  <c:v>8.4821177777419035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AE5-4693-89C5-2C6DA72BDE1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Sheffield Children's NHS Foundation Trust</c:v>
                </c:pt>
                <c:pt idx="1">
                  <c:v>Barnsley Hospital NHS Foundation Trust</c:v>
                </c:pt>
                <c:pt idx="2">
                  <c:v>The Rotherham NHS Foundation Trust</c:v>
                </c:pt>
                <c:pt idx="3">
                  <c:v>South Tees Hospitals NHS Foundation Trust</c:v>
                </c:pt>
                <c:pt idx="4">
                  <c:v>Airedale NHS Foundation Trust</c:v>
                </c:pt>
              </c:strCache>
            </c:strRef>
          </c:cat>
          <c:val>
            <c:numRef>
              <c:f>Sheet1!$C$2:$C$6</c:f>
              <c:numCache>
                <c:formatCode>0.0</c:formatCode>
                <c:ptCount val="5"/>
                <c:pt idx="0">
                  <c:v>1.0146998547082813</c:v>
                </c:pt>
                <c:pt idx="1">
                  <c:v>1.0874091908412105</c:v>
                </c:pt>
                <c:pt idx="2">
                  <c:v>1.2025704635574517</c:v>
                </c:pt>
                <c:pt idx="3">
                  <c:v>1.4930554602766577</c:v>
                </c:pt>
                <c:pt idx="4">
                  <c:v>1.5178822222580965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AE5-4693-89C5-2C6DA72BDE1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0.43082213203122599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0.14222582716102128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1.4848173791618455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0.14222582716102039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0.20400981851710398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7.9076615758894864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8.556032295923961</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York and Scarborough Teaching Hospitals NHS Foundation Trust</c:v>
                </c:pt>
                <c:pt idx="1">
                  <c:v>Hull University Teaching Hospitals NHS Trust</c:v>
                </c:pt>
                <c:pt idx="2">
                  <c:v>Barnsley Hospital NHS Foundation Trust</c:v>
                </c:pt>
                <c:pt idx="3">
                  <c:v>Northern Lincolnshire and Goole NHS Foundation Trust</c:v>
                </c:pt>
                <c:pt idx="4">
                  <c:v>Doncaster and Bassetlaw Teaching Hospitals NHS Foundation Trust</c:v>
                </c:pt>
              </c:strCache>
            </c:strRef>
          </c:cat>
          <c:val>
            <c:numRef>
              <c:f>Sheet1!$B$2:$B$6</c:f>
              <c:numCache>
                <c:formatCode>0.0</c:formatCode>
                <c:ptCount val="5"/>
                <c:pt idx="0">
                  <c:v>8.3630414369579089</c:v>
                </c:pt>
                <c:pt idx="1">
                  <c:v>8.4325790181452778</c:v>
                </c:pt>
                <c:pt idx="2">
                  <c:v>8.4768790609664659</c:v>
                </c:pt>
                <c:pt idx="3">
                  <c:v>8.5370521275714477</c:v>
                </c:pt>
                <c:pt idx="4">
                  <c:v>8.556032295923961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12-4306-9651-B4274416A94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York and Scarborough Teaching Hospitals NHS Foundation Trust</c:v>
                </c:pt>
                <c:pt idx="1">
                  <c:v>Hull University Teaching Hospitals NHS Trust</c:v>
                </c:pt>
                <c:pt idx="2">
                  <c:v>Barnsley Hospital NHS Foundation Trust</c:v>
                </c:pt>
                <c:pt idx="3">
                  <c:v>Northern Lincolnshire and Goole NHS Foundation Trust</c:v>
                </c:pt>
                <c:pt idx="4">
                  <c:v>Doncaster and Bassetlaw Teaching Hospitals NHS Foundation Trust</c:v>
                </c:pt>
              </c:strCache>
            </c:strRef>
          </c:cat>
          <c:val>
            <c:numRef>
              <c:f>Sheet1!$C$2:$C$6</c:f>
              <c:numCache>
                <c:formatCode>0.0</c:formatCode>
                <c:ptCount val="5"/>
                <c:pt idx="0">
                  <c:v>1.6369585630420911</c:v>
                </c:pt>
                <c:pt idx="1">
                  <c:v>1.5674209818547222</c:v>
                </c:pt>
                <c:pt idx="2">
                  <c:v>1.5231209390335341</c:v>
                </c:pt>
                <c:pt idx="3">
                  <c:v>1.4629478724285523</c:v>
                </c:pt>
                <c:pt idx="4">
                  <c:v>1.443967704076039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12-4306-9651-B4274416A94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Tees and Hartlepool NHS Foundation Trust</c:v>
                </c:pt>
                <c:pt idx="3">
                  <c:v>The Newcastle Upon Tyne Hospitals NHS Foundation Trust</c:v>
                </c:pt>
                <c:pt idx="4">
                  <c:v>The Rotherham NHS Foundation Trust</c:v>
                </c:pt>
              </c:strCache>
            </c:strRef>
          </c:cat>
          <c:val>
            <c:numRef>
              <c:f>Sheet1!$B$2:$B$6</c:f>
              <c:numCache>
                <c:formatCode>0.0</c:formatCode>
                <c:ptCount val="5"/>
                <c:pt idx="0">
                  <c:v>9.2857032904080139</c:v>
                </c:pt>
                <c:pt idx="1">
                  <c:v>9.0088794571560928</c:v>
                </c:pt>
                <c:pt idx="2">
                  <c:v>9.0008025181781388</c:v>
                </c:pt>
                <c:pt idx="3">
                  <c:v>8.9025807934595154</c:v>
                </c:pt>
                <c:pt idx="4">
                  <c:v>8.8684508059844713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CC2-4C3B-8AFB-8DD4E6CAF30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Tees and Hartlepool NHS Foundation Trust</c:v>
                </c:pt>
                <c:pt idx="3">
                  <c:v>The Newcastle Upon Tyne Hospitals NHS Foundation Trust</c:v>
                </c:pt>
                <c:pt idx="4">
                  <c:v>The Rotherham NHS Foundation Trust</c:v>
                </c:pt>
              </c:strCache>
            </c:strRef>
          </c:cat>
          <c:val>
            <c:numRef>
              <c:f>Sheet1!$C$2:$C$6</c:f>
              <c:numCache>
                <c:formatCode>0.0</c:formatCode>
                <c:ptCount val="5"/>
                <c:pt idx="0">
                  <c:v>0.7142967095919861</c:v>
                </c:pt>
                <c:pt idx="1">
                  <c:v>0.99112054284390716</c:v>
                </c:pt>
                <c:pt idx="2">
                  <c:v>0.99919748182186119</c:v>
                </c:pt>
                <c:pt idx="3">
                  <c:v>1.0974192065404846</c:v>
                </c:pt>
                <c:pt idx="4">
                  <c:v>1.1315491940155287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CC2-4C3B-8AFB-8DD4E6CAF30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0.73495714337236695</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0.44106533527081382</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0.122965717837074</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1.2837445809254611</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0.10123937668110727</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9.0029335496550189</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0.26516713333094266</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0.1484937011912093</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1.5394930271830027</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8.6478093879359452</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0.41675032557452774</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0.12182129358422067</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1.2717969547193633</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0.12182129358422067</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4.3749760313158248E-2</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8.0173539501809188</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7.0291716941526374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Hull University Teaching Hospitals NHS Trust</c:v>
                </c:pt>
                <c:pt idx="2">
                  <c:v>Mid Yorkshire Teaching NHS Trust</c:v>
                </c:pt>
                <c:pt idx="3">
                  <c:v>County Durham and Darlington NHS Foundation Trust</c:v>
                </c:pt>
                <c:pt idx="4">
                  <c:v>York and Scarborough Teaching Hospitals NHS Foundation Trust</c:v>
                </c:pt>
              </c:strCache>
            </c:strRef>
          </c:cat>
          <c:val>
            <c:numRef>
              <c:f>Sheet1!$B$2:$B$6</c:f>
              <c:numCache>
                <c:formatCode>0.0</c:formatCode>
                <c:ptCount val="5"/>
                <c:pt idx="0">
                  <c:v>7.0291716941526374</c:v>
                </c:pt>
                <c:pt idx="1">
                  <c:v>7.8136407048514762</c:v>
                </c:pt>
                <c:pt idx="2">
                  <c:v>7.8458242596454433</c:v>
                </c:pt>
                <c:pt idx="3">
                  <c:v>8.1311887351302321</c:v>
                </c:pt>
                <c:pt idx="4">
                  <c:v>8.3023396736355011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98-4CFC-97CF-6FB5104ACF7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Hull University Teaching Hospitals NHS Trust</c:v>
                </c:pt>
                <c:pt idx="2">
                  <c:v>Mid Yorkshire Teaching NHS Trust</c:v>
                </c:pt>
                <c:pt idx="3">
                  <c:v>County Durham and Darlington NHS Foundation Trust</c:v>
                </c:pt>
                <c:pt idx="4">
                  <c:v>York and Scarborough Teaching Hospitals NHS Foundation Trust</c:v>
                </c:pt>
              </c:strCache>
            </c:strRef>
          </c:cat>
          <c:val>
            <c:numRef>
              <c:f>Sheet1!$C$2:$C$6</c:f>
              <c:numCache>
                <c:formatCode>0.0</c:formatCode>
                <c:ptCount val="5"/>
                <c:pt idx="0">
                  <c:v>2.9708283058473626</c:v>
                </c:pt>
                <c:pt idx="1">
                  <c:v>2.1863592951485238</c:v>
                </c:pt>
                <c:pt idx="2">
                  <c:v>2.1541757403545567</c:v>
                </c:pt>
                <c:pt idx="3">
                  <c:v>1.8688112648697679</c:v>
                </c:pt>
                <c:pt idx="4">
                  <c:v>1.6976603263644989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98-4CFC-97CF-6FB5104ACF7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 Tees and Hartlepool NHS Foundation Trust</c:v>
                </c:pt>
                <c:pt idx="2">
                  <c:v>South Tees Hospitals NHS Foundation Trust</c:v>
                </c:pt>
                <c:pt idx="3">
                  <c:v>South Tyneside and Sunderland NHS Foundation Trust</c:v>
                </c:pt>
                <c:pt idx="4">
                  <c:v>York and Scarborough Teaching Hospitals NHS Foundation Trust</c:v>
                </c:pt>
              </c:strCache>
            </c:strRef>
          </c:cat>
          <c:val>
            <c:numRef>
              <c:f>Sheet1!$B$2:$B$6</c:f>
              <c:numCache>
                <c:formatCode>0.0</c:formatCode>
                <c:ptCount val="5"/>
                <c:pt idx="0">
                  <c:v>8.3271871845557381</c:v>
                </c:pt>
                <c:pt idx="1">
                  <c:v>8.2795386239253705</c:v>
                </c:pt>
                <c:pt idx="2">
                  <c:v>8.2722582355053209</c:v>
                </c:pt>
                <c:pt idx="3">
                  <c:v>8.1042499687985003</c:v>
                </c:pt>
                <c:pt idx="4">
                  <c:v>8.0958104543150409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1A8-45D8-ADD0-7FAD5A2521D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 Tees and Hartlepool NHS Foundation Trust</c:v>
                </c:pt>
                <c:pt idx="2">
                  <c:v>South Tees Hospitals NHS Foundation Trust</c:v>
                </c:pt>
                <c:pt idx="3">
                  <c:v>South Tyneside and Sunderland NHS Foundation Trust</c:v>
                </c:pt>
                <c:pt idx="4">
                  <c:v>York and Scarborough Teaching Hospitals NHS Foundation Trust</c:v>
                </c:pt>
              </c:strCache>
            </c:strRef>
          </c:cat>
          <c:val>
            <c:numRef>
              <c:f>Sheet1!$C$2:$C$6</c:f>
              <c:numCache>
                <c:formatCode>0.0</c:formatCode>
                <c:ptCount val="5"/>
                <c:pt idx="0">
                  <c:v>1.6728128154442619</c:v>
                </c:pt>
                <c:pt idx="1">
                  <c:v>1.7204613760746295</c:v>
                </c:pt>
                <c:pt idx="2">
                  <c:v>1.7277417644946791</c:v>
                </c:pt>
                <c:pt idx="3">
                  <c:v>1.8957500312014997</c:v>
                </c:pt>
                <c:pt idx="4">
                  <c:v>1.9041895456849591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1A8-45D8-ADD0-7FAD5A2521D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North Cumbria Integrated Care NHS Foundation Trust</c:v>
                </c:pt>
                <c:pt idx="3">
                  <c:v>Harrogate and District NHS Foundation Trust</c:v>
                </c:pt>
                <c:pt idx="4">
                  <c:v>Northumbria Healthcare NHS Foundation Trust</c:v>
                </c:pt>
              </c:strCache>
            </c:strRef>
          </c:cat>
          <c:val>
            <c:numRef>
              <c:f>Sheet1!$B$2:$B$6</c:f>
              <c:numCache>
                <c:formatCode>0.0</c:formatCode>
                <c:ptCount val="5"/>
                <c:pt idx="0">
                  <c:v>9.0363515831111414</c:v>
                </c:pt>
                <c:pt idx="1">
                  <c:v>8.9662257889759758</c:v>
                </c:pt>
                <c:pt idx="2">
                  <c:v>8.622283568167548</c:v>
                </c:pt>
                <c:pt idx="3">
                  <c:v>8.5341484747521736</c:v>
                </c:pt>
                <c:pt idx="4">
                  <c:v>8.4994833244450909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A1-454A-AD4E-98A3ABD323C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North Cumbria Integrated Care NHS Foundation Trust</c:v>
                </c:pt>
                <c:pt idx="3">
                  <c:v>Harrogate and District NHS Foundation Trust</c:v>
                </c:pt>
                <c:pt idx="4">
                  <c:v>Northumbria Healthcare NHS Foundation Trust</c:v>
                </c:pt>
              </c:strCache>
            </c:strRef>
          </c:cat>
          <c:val>
            <c:numRef>
              <c:f>Sheet1!$C$2:$C$6</c:f>
              <c:numCache>
                <c:formatCode>0.0</c:formatCode>
                <c:ptCount val="5"/>
                <c:pt idx="0">
                  <c:v>0.96364841688885861</c:v>
                </c:pt>
                <c:pt idx="1">
                  <c:v>1.0337742110240242</c:v>
                </c:pt>
                <c:pt idx="2">
                  <c:v>1.377716431832452</c:v>
                </c:pt>
                <c:pt idx="3">
                  <c:v>1.4658515252478264</c:v>
                </c:pt>
                <c:pt idx="4">
                  <c:v>1.5005166755549091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A1-454A-AD4E-98A3ABD323C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0.15208127871184995</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2.0948166919132847</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6.6963320653081979</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0.11123390980929404</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2.1957983639688594</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7.3620113229970769</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8.0417765470975198</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Northern Lincolnshire and Goole NHS Foundation Trust</c:v>
                </c:pt>
                <c:pt idx="2">
                  <c:v>York and Scarborough Teaching Hospitals NHS Foundation Trust</c:v>
                </c:pt>
                <c:pt idx="3">
                  <c:v>The Newcastle Upon Tyne Hospitals NHS Foundation Trust</c:v>
                </c:pt>
                <c:pt idx="4">
                  <c:v>Hull University Teaching Hospitals NHS Trust</c:v>
                </c:pt>
              </c:strCache>
            </c:strRef>
          </c:cat>
          <c:val>
            <c:numRef>
              <c:f>Sheet1!$B$2:$B$6</c:f>
              <c:numCache>
                <c:formatCode>0.0</c:formatCode>
                <c:ptCount val="5"/>
                <c:pt idx="0">
                  <c:v>7.5123147738827774</c:v>
                </c:pt>
                <c:pt idx="1">
                  <c:v>7.7095511273895454</c:v>
                </c:pt>
                <c:pt idx="2">
                  <c:v>7.809625737783886</c:v>
                </c:pt>
                <c:pt idx="3">
                  <c:v>7.8182673115829688</c:v>
                </c:pt>
                <c:pt idx="4">
                  <c:v>7.9292424777818766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80-4062-8C02-5AB1A815C55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Northern Lincolnshire and Goole NHS Foundation Trust</c:v>
                </c:pt>
                <c:pt idx="2">
                  <c:v>York and Scarborough Teaching Hospitals NHS Foundation Trust</c:v>
                </c:pt>
                <c:pt idx="3">
                  <c:v>The Newcastle Upon Tyne Hospitals NHS Foundation Trust</c:v>
                </c:pt>
                <c:pt idx="4">
                  <c:v>Hull University Teaching Hospitals NHS Trust</c:v>
                </c:pt>
              </c:strCache>
            </c:strRef>
          </c:cat>
          <c:val>
            <c:numRef>
              <c:f>Sheet1!$C$2:$C$6</c:f>
              <c:numCache>
                <c:formatCode>0.0</c:formatCode>
                <c:ptCount val="5"/>
                <c:pt idx="0">
                  <c:v>2.4876852261172226</c:v>
                </c:pt>
                <c:pt idx="1">
                  <c:v>2.2904488726104546</c:v>
                </c:pt>
                <c:pt idx="2">
                  <c:v>2.190374262216114</c:v>
                </c:pt>
                <c:pt idx="3">
                  <c:v>2.1817326884170312</c:v>
                </c:pt>
                <c:pt idx="4">
                  <c:v>2.0707575222181234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80-4062-8C02-5AB1A815C55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Harrogate and District NHS Foundation Trust</c:v>
                </c:pt>
                <c:pt idx="3">
                  <c:v>The Rotherham NHS Foundation Trust</c:v>
                </c:pt>
                <c:pt idx="4">
                  <c:v>North Tees and Hartlepool NHS Foundation Trust</c:v>
                </c:pt>
              </c:strCache>
            </c:strRef>
          </c:cat>
          <c:val>
            <c:numRef>
              <c:f>Sheet1!$B$2:$B$6</c:f>
              <c:numCache>
                <c:formatCode>0.0</c:formatCode>
                <c:ptCount val="5"/>
                <c:pt idx="0">
                  <c:v>8.5836886993265846</c:v>
                </c:pt>
                <c:pt idx="1">
                  <c:v>8.4696772200194506</c:v>
                </c:pt>
                <c:pt idx="2">
                  <c:v>8.3160136076460827</c:v>
                </c:pt>
                <c:pt idx="3">
                  <c:v>8.2905092403335132</c:v>
                </c:pt>
                <c:pt idx="4">
                  <c:v>8.2713194483773851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1B6-47D3-B7A1-AA4E02982DD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Harrogate and District NHS Foundation Trust</c:v>
                </c:pt>
                <c:pt idx="3">
                  <c:v>The Rotherham NHS Foundation Trust</c:v>
                </c:pt>
                <c:pt idx="4">
                  <c:v>North Tees and Hartlepool NHS Foundation Trust</c:v>
                </c:pt>
              </c:strCache>
            </c:strRef>
          </c:cat>
          <c:val>
            <c:numRef>
              <c:f>Sheet1!$C$2:$C$6</c:f>
              <c:numCache>
                <c:formatCode>0.0</c:formatCode>
                <c:ptCount val="5"/>
                <c:pt idx="0">
                  <c:v>1.4163113006734154</c:v>
                </c:pt>
                <c:pt idx="1">
                  <c:v>1.5303227799805494</c:v>
                </c:pt>
                <c:pt idx="2">
                  <c:v>1.6839863923539173</c:v>
                </c:pt>
                <c:pt idx="3">
                  <c:v>1.7094907596664868</c:v>
                </c:pt>
                <c:pt idx="4">
                  <c:v>1.7286805516226149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1B6-47D3-B7A1-AA4E02982DD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0.45975928237771857</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0.64111420164379407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0.17873784611132049</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1.8659976568080054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0.1787378461113196</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0.64111420164379496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0.55773402382342141</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7.2811122783369706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0.16688953900963277</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8.1388342457927365E-2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0.84968270359145492</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8.1388342457927365E-2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0.29193158210896009</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0.17082105390348623</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8.7991614887686733</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0.29558364345977939</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9.7030285401931593E-2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1.0129823601357</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9.7030285401931593E-2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0.34803761662197452</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0.66138292311328151</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8.0450558741869145</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7.5639775581514774</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8.2617281752440874E-2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0.4261037538538579</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0.11879454079867813</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1.2401980867211542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0.11879454079867813</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0.29640557392803224</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9.0048324820279309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Mid Yorkshire Teaching NHS Trust</c:v>
                </c:pt>
                <c:pt idx="2">
                  <c:v>Doncaster and Bassetlaw Teaching Hospitals NHS Foundation Trust</c:v>
                </c:pt>
                <c:pt idx="3">
                  <c:v>York and Scarborough Teaching Hospitals NHS Foundation Trust</c:v>
                </c:pt>
                <c:pt idx="4">
                  <c:v>Hull University Teaching Hospitals NHS Trust</c:v>
                </c:pt>
              </c:strCache>
            </c:strRef>
          </c:cat>
          <c:val>
            <c:numRef>
              <c:f>Sheet1!$B$2:$B$6</c:f>
              <c:numCache>
                <c:formatCode>0.0</c:formatCode>
                <c:ptCount val="5"/>
                <c:pt idx="0">
                  <c:v>7.4586159723277063</c:v>
                </c:pt>
                <c:pt idx="1">
                  <c:v>7.5136447086852733</c:v>
                </c:pt>
                <c:pt idx="2">
                  <c:v>7.5639775581514774</c:v>
                </c:pt>
                <c:pt idx="3">
                  <c:v>7.7954770960405746</c:v>
                </c:pt>
                <c:pt idx="4">
                  <c:v>7.8728810480668976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C08-4DBD-B5C0-93F1D5A1B03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Mid Yorkshire Teaching NHS Trust</c:v>
                </c:pt>
                <c:pt idx="2">
                  <c:v>Doncaster and Bassetlaw Teaching Hospitals NHS Foundation Trust</c:v>
                </c:pt>
                <c:pt idx="3">
                  <c:v>York and Scarborough Teaching Hospitals NHS Foundation Trust</c:v>
                </c:pt>
                <c:pt idx="4">
                  <c:v>Hull University Teaching Hospitals NHS Trust</c:v>
                </c:pt>
              </c:strCache>
            </c:strRef>
          </c:cat>
          <c:val>
            <c:numRef>
              <c:f>Sheet1!$C$2:$C$6</c:f>
              <c:numCache>
                <c:formatCode>0.0</c:formatCode>
                <c:ptCount val="5"/>
                <c:pt idx="0">
                  <c:v>2.5413840276722937</c:v>
                </c:pt>
                <c:pt idx="1">
                  <c:v>2.4863552913147267</c:v>
                </c:pt>
                <c:pt idx="2">
                  <c:v>2.4360224418485226</c:v>
                </c:pt>
                <c:pt idx="3">
                  <c:v>2.2045229039594254</c:v>
                </c:pt>
                <c:pt idx="4">
                  <c:v>2.1271189519331024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C08-4DBD-B5C0-93F1D5A1B03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Northumbria Healthcare NHS Foundation Trust</c:v>
                </c:pt>
                <c:pt idx="2">
                  <c:v>The Newcastle Upon Tyne Hospitals NHS Foundation Trust</c:v>
                </c:pt>
                <c:pt idx="3">
                  <c:v>County Durham and Darlington NHS Foundation Trust</c:v>
                </c:pt>
                <c:pt idx="4">
                  <c:v>Calderdale and Huddersfield NHS Foundation Trust</c:v>
                </c:pt>
              </c:strCache>
            </c:strRef>
          </c:cat>
          <c:val>
            <c:numRef>
              <c:f>Sheet1!$B$2:$B$6</c:f>
              <c:numCache>
                <c:formatCode>0.0</c:formatCode>
                <c:ptCount val="5"/>
                <c:pt idx="0">
                  <c:v>8.6103543706564771</c:v>
                </c:pt>
                <c:pt idx="1">
                  <c:v>8.6067241604980325</c:v>
                </c:pt>
                <c:pt idx="2">
                  <c:v>8.5471910202162462</c:v>
                </c:pt>
                <c:pt idx="3">
                  <c:v>8.4122347512448741</c:v>
                </c:pt>
                <c:pt idx="4">
                  <c:v>8.3924477940533855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1E7-4836-8A8E-39279C9DD7F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Northumbria Healthcare NHS Foundation Trust</c:v>
                </c:pt>
                <c:pt idx="2">
                  <c:v>The Newcastle Upon Tyne Hospitals NHS Foundation Trust</c:v>
                </c:pt>
                <c:pt idx="3">
                  <c:v>County Durham and Darlington NHS Foundation Trust</c:v>
                </c:pt>
                <c:pt idx="4">
                  <c:v>Calderdale and Huddersfield NHS Foundation Trust</c:v>
                </c:pt>
              </c:strCache>
            </c:strRef>
          </c:cat>
          <c:val>
            <c:numRef>
              <c:f>Sheet1!$C$2:$C$6</c:f>
              <c:numCache>
                <c:formatCode>0.0</c:formatCode>
                <c:ptCount val="5"/>
                <c:pt idx="0">
                  <c:v>1.3896456293435229</c:v>
                </c:pt>
                <c:pt idx="1">
                  <c:v>1.3932758395019675</c:v>
                </c:pt>
                <c:pt idx="2">
                  <c:v>1.4528089797837538</c:v>
                </c:pt>
                <c:pt idx="3">
                  <c:v>1.5877652487551259</c:v>
                </c:pt>
                <c:pt idx="4">
                  <c:v>1.6075522059466145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1E7-4836-8A8E-39279C9DD7F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0.25127487406837101</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0.13832634678163025</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1.4441073593813796</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0.13832634678163025</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0.4961623255098111</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0.40590397831831204</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7.4894754248698652</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0.49435811593122558</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0.75241459822642476</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0.20976756453825374</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2.1899434978024637</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0.20976756453825374</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0.16036155480682801</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7.6384796914330879</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0.28560675101272892</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0.36882767800215177</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0.10282639907729063</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1.0734929613996229</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0.10282639907729063</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0.36882767800215177</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1.2664256660178452E-2</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9.3847319369033766</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7.8466084358120849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Doncaster and Bassetlaw Teaching Hospitals NHS Foundation Trust</c:v>
                </c:pt>
                <c:pt idx="2">
                  <c:v>Calderdale and Huddersfield NHS Foundation Trust</c:v>
                </c:pt>
                <c:pt idx="3">
                  <c:v>The Rotherham NHS Foundation Trust</c:v>
                </c:pt>
                <c:pt idx="4">
                  <c:v>Airedale NHS Foundation Trust</c:v>
                </c:pt>
              </c:strCache>
            </c:strRef>
          </c:cat>
          <c:val>
            <c:numRef>
              <c:f>Sheet1!$B$2:$B$6</c:f>
              <c:numCache>
                <c:formatCode>0.0</c:formatCode>
                <c:ptCount val="5"/>
                <c:pt idx="0">
                  <c:v>7.8319418910190617</c:v>
                </c:pt>
                <c:pt idx="1">
                  <c:v>7.8466084358120849</c:v>
                </c:pt>
                <c:pt idx="2">
                  <c:v>8.232977421157484</c:v>
                </c:pt>
                <c:pt idx="3">
                  <c:v>8.2454606389983898</c:v>
                </c:pt>
                <c:pt idx="4">
                  <c:v>8.2881599802889525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51-414B-9A0D-AEE958A9D35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Doncaster and Bassetlaw Teaching Hospitals NHS Foundation Trust</c:v>
                </c:pt>
                <c:pt idx="2">
                  <c:v>Calderdale and Huddersfield NHS Foundation Trust</c:v>
                </c:pt>
                <c:pt idx="3">
                  <c:v>The Rotherham NHS Foundation Trust</c:v>
                </c:pt>
                <c:pt idx="4">
                  <c:v>Airedale NHS Foundation Trust</c:v>
                </c:pt>
              </c:strCache>
            </c:strRef>
          </c:cat>
          <c:val>
            <c:numRef>
              <c:f>Sheet1!$C$2:$C$6</c:f>
              <c:numCache>
                <c:formatCode>0.0</c:formatCode>
                <c:ptCount val="5"/>
                <c:pt idx="0">
                  <c:v>2.1680581089809383</c:v>
                </c:pt>
                <c:pt idx="1">
                  <c:v>2.1533915641879151</c:v>
                </c:pt>
                <c:pt idx="2">
                  <c:v>1.767022578842516</c:v>
                </c:pt>
                <c:pt idx="3">
                  <c:v>1.7545393610016102</c:v>
                </c:pt>
                <c:pt idx="4">
                  <c:v>1.7118400197110475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51-414B-9A0D-AEE958A9D35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South Tees Hospitals NHS Foundation Trust</c:v>
                </c:pt>
                <c:pt idx="2">
                  <c:v>South Tyneside and Sunderland NHS Foundation Trust</c:v>
                </c:pt>
                <c:pt idx="3">
                  <c:v>Northumbria Healthcare NHS Foundation Trust</c:v>
                </c:pt>
                <c:pt idx="4">
                  <c:v>Sheffield Children's NHS Foundation Trust</c:v>
                </c:pt>
              </c:strCache>
            </c:strRef>
          </c:cat>
          <c:val>
            <c:numRef>
              <c:f>Sheet1!$B$2:$B$6</c:f>
              <c:numCache>
                <c:formatCode>0.0</c:formatCode>
                <c:ptCount val="5"/>
                <c:pt idx="0">
                  <c:v>9.027187262477657</c:v>
                </c:pt>
                <c:pt idx="1">
                  <c:v>8.9516963097574287</c:v>
                </c:pt>
                <c:pt idx="2">
                  <c:v>8.8568207731932063</c:v>
                </c:pt>
                <c:pt idx="3">
                  <c:v>8.8465607347699766</c:v>
                </c:pt>
                <c:pt idx="4">
                  <c:v>8.7270431650990652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95-4B3C-9A1C-A352B9E3A8F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South Tees Hospitals NHS Foundation Trust</c:v>
                </c:pt>
                <c:pt idx="2">
                  <c:v>South Tyneside and Sunderland NHS Foundation Trust</c:v>
                </c:pt>
                <c:pt idx="3">
                  <c:v>Northumbria Healthcare NHS Foundation Trust</c:v>
                </c:pt>
                <c:pt idx="4">
                  <c:v>Sheffield Children's NHS Foundation Trust</c:v>
                </c:pt>
              </c:strCache>
            </c:strRef>
          </c:cat>
          <c:val>
            <c:numRef>
              <c:f>Sheet1!$C$2:$C$6</c:f>
              <c:numCache>
                <c:formatCode>0.0</c:formatCode>
                <c:ptCount val="5"/>
                <c:pt idx="0">
                  <c:v>0.97281273752234299</c:v>
                </c:pt>
                <c:pt idx="1">
                  <c:v>1.0483036902425713</c:v>
                </c:pt>
                <c:pt idx="2">
                  <c:v>1.1431792268067937</c:v>
                </c:pt>
                <c:pt idx="3">
                  <c:v>1.1534392652300234</c:v>
                </c:pt>
                <c:pt idx="4">
                  <c:v>1.2729568349009348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95-4B3C-9A1C-A352B9E3A8F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0.16298490675787569</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0.38672887220203478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0.10781711818147688</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1.125595358048149</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0.10781711818147599</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0.38672887220203478</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9.9364137064288371E-2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7.3728629958918646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8.9271944988975171E-2</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0.33163106173869661</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9.2456260564507176E-2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0.96523019228480322</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9.2456260564507176E-2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0.19619275689160176</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8.0200785277807487</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0.12879907529200185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0.34180751808597254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9.5293380509589909E-2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0.99484932043691643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9.5293380509589909E-2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0.34180751808597165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0.25720309946052566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9.2931804020353326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3.2582532848658197E-2</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0.31637850819062052</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8.8203962671414615E-2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0.92083680791104427</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8.8203962671414615E-2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0.25961718814915891</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7.9936923851982904</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0.26406809346964533</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9.394506824983484E-2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0.98077313247738829</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9.3945068249835728E-2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0.33697126120594056</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2.2746016732368091E-2</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7.9997998343774324</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7.7485242989296346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Doncaster and Bassetlaw Teaching Hospitals NHS Foundation Trust</c:v>
                </c:pt>
                <c:pt idx="2">
                  <c:v>Bradford Teaching Hospitals NHS Foundation Trust</c:v>
                </c:pt>
                <c:pt idx="3">
                  <c:v>The Rotherham NHS Foundation Trust</c:v>
                </c:pt>
                <c:pt idx="4">
                  <c:v>Harrogate and District NHS Foundation Trust</c:v>
                </c:pt>
              </c:strCache>
            </c:strRef>
          </c:cat>
          <c:val>
            <c:numRef>
              <c:f>Sheet1!$B$2:$B$6</c:f>
              <c:numCache>
                <c:formatCode>0.0</c:formatCode>
                <c:ptCount val="5"/>
                <c:pt idx="0">
                  <c:v>7.5543172993103562</c:v>
                </c:pt>
                <c:pt idx="1">
                  <c:v>7.7485242989296346</c:v>
                </c:pt>
                <c:pt idx="2">
                  <c:v>7.9958936702763053</c:v>
                </c:pt>
                <c:pt idx="3">
                  <c:v>8.0799224546571526</c:v>
                </c:pt>
                <c:pt idx="4">
                  <c:v>8.1825799764824154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894-4EC3-BCDA-8C13247E528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Doncaster and Bassetlaw Teaching Hospitals NHS Foundation Trust</c:v>
                </c:pt>
                <c:pt idx="2">
                  <c:v>Bradford Teaching Hospitals NHS Foundation Trust</c:v>
                </c:pt>
                <c:pt idx="3">
                  <c:v>The Rotherham NHS Foundation Trust</c:v>
                </c:pt>
                <c:pt idx="4">
                  <c:v>Harrogate and District NHS Foundation Trust</c:v>
                </c:pt>
              </c:strCache>
            </c:strRef>
          </c:cat>
          <c:val>
            <c:numRef>
              <c:f>Sheet1!$C$2:$C$6</c:f>
              <c:numCache>
                <c:formatCode>0.0</c:formatCode>
                <c:ptCount val="5"/>
                <c:pt idx="0">
                  <c:v>2.4456827006896438</c:v>
                </c:pt>
                <c:pt idx="1">
                  <c:v>2.2514757010703654</c:v>
                </c:pt>
                <c:pt idx="2">
                  <c:v>2.0041063297236947</c:v>
                </c:pt>
                <c:pt idx="3">
                  <c:v>1.9200775453428474</c:v>
                </c:pt>
                <c:pt idx="4">
                  <c:v>1.8174200235175846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894-4EC3-BCDA-8C13247E528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Sheffield Children's NHS Foundation Trust</c:v>
                </c:pt>
                <c:pt idx="3">
                  <c:v>South Tyneside and Sunderland NHS Foundation Trust</c:v>
                </c:pt>
                <c:pt idx="4">
                  <c:v>North Tees and Hartlepool NHS Foundation Trust</c:v>
                </c:pt>
              </c:strCache>
            </c:strRef>
          </c:cat>
          <c:val>
            <c:numRef>
              <c:f>Sheet1!$B$2:$B$6</c:f>
              <c:numCache>
                <c:formatCode>0.0</c:formatCode>
                <c:ptCount val="5"/>
                <c:pt idx="0">
                  <c:v>8.9985939534553268</c:v>
                </c:pt>
                <c:pt idx="1">
                  <c:v>8.8849810709154191</c:v>
                </c:pt>
                <c:pt idx="2">
                  <c:v>8.877235297700361</c:v>
                </c:pt>
                <c:pt idx="3">
                  <c:v>8.6212583148558757</c:v>
                </c:pt>
                <c:pt idx="4">
                  <c:v>8.6197057684862557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2D8-4927-8822-5B40FFD31F9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Sheffield Children's NHS Foundation Trust</c:v>
                </c:pt>
                <c:pt idx="3">
                  <c:v>South Tyneside and Sunderland NHS Foundation Trust</c:v>
                </c:pt>
                <c:pt idx="4">
                  <c:v>North Tees and Hartlepool NHS Foundation Trust</c:v>
                </c:pt>
              </c:strCache>
            </c:strRef>
          </c:cat>
          <c:val>
            <c:numRef>
              <c:f>Sheet1!$C$2:$C$6</c:f>
              <c:numCache>
                <c:formatCode>0.0</c:formatCode>
                <c:ptCount val="5"/>
                <c:pt idx="0">
                  <c:v>1.0014060465446732</c:v>
                </c:pt>
                <c:pt idx="1">
                  <c:v>1.1150189290845809</c:v>
                </c:pt>
                <c:pt idx="2">
                  <c:v>1.122764702299639</c:v>
                </c:pt>
                <c:pt idx="3">
                  <c:v>1.3787416851441243</c:v>
                </c:pt>
                <c:pt idx="4">
                  <c:v>1.3802942315137443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2D8-4927-8822-5B40FFD31F9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0.11102425785898351</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0.13052629313907893</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1.3626759102695232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0.13052629313907893</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0.3198082753207796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7.7485242989296346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0.10195954362074655</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0.47341443890072643</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0.13198440607018203</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1.3778984015996691</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0.13198440607018291</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0.47341443890072554</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0.16288241506601508</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7.9788255288822878</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0.61147146859328316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0.40342070285148779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0.11247067576963943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1.1741778364893634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0.11247067576963943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5.8196403540748065E-2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9.1616693408127059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0.40870254342576295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0.21304316115858324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2.2241402599944848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0.21304316115858324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0.76416382514080539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0.17118571220491674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6.0463995045830092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0.23887547905873596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0.20879120496068238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2.179750442869842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0.20879120496068193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0.74891249721809849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0.94802250860996651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4.9256652133884664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0.17568067947489663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0.16686856307831111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1.7420840324164946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0.16686856307831199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0.45375169745782706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7.3651912052371813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0.75555555555555554</c:v>
                </c:pt>
                <c:pt idx="1">
                  <c:v>5.5555555555555552E-2</c:v>
                </c:pt>
                <c:pt idx="2">
                  <c:v>4.4444444444444446E-2</c:v>
                </c:pt>
                <c:pt idx="3">
                  <c:v>8.3333333333333315E-2</c:v>
                </c:pt>
                <c:pt idx="4">
                  <c:v>1.111111111111111E-2</c:v>
                </c:pt>
                <c:pt idx="5">
                  <c:v>0.05</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5.88098423701316</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Sheffield Children's NHS Foundation Trust</c:v>
                </c:pt>
                <c:pt idx="2">
                  <c:v>Doncaster and Bassetlaw Teaching Hospitals NHS Foundation Trust</c:v>
                </c:pt>
                <c:pt idx="3">
                  <c:v>The Newcastle Upon Tyne Hospitals NHS Foundation Trust</c:v>
                </c:pt>
                <c:pt idx="4">
                  <c:v>County Durham and Darlington NHS Foundation Trust</c:v>
                </c:pt>
              </c:strCache>
            </c:strRef>
          </c:cat>
          <c:val>
            <c:numRef>
              <c:f>Sheet1!$B$2:$B$6</c:f>
              <c:numCache>
                <c:formatCode>0.0</c:formatCode>
                <c:ptCount val="5"/>
                <c:pt idx="0">
                  <c:v>5.1606868900153771</c:v>
                </c:pt>
                <c:pt idx="1">
                  <c:v>5.7755663947113458</c:v>
                </c:pt>
                <c:pt idx="2">
                  <c:v>5.88098423701316</c:v>
                </c:pt>
                <c:pt idx="3">
                  <c:v>6.1000718569852248</c:v>
                </c:pt>
                <c:pt idx="4">
                  <c:v>6.16816507047887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C4-4A0C-97CA-1938BD34786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Sheffield Children's NHS Foundation Trust</c:v>
                </c:pt>
                <c:pt idx="2">
                  <c:v>Doncaster and Bassetlaw Teaching Hospitals NHS Foundation Trust</c:v>
                </c:pt>
                <c:pt idx="3">
                  <c:v>The Newcastle Upon Tyne Hospitals NHS Foundation Trust</c:v>
                </c:pt>
                <c:pt idx="4">
                  <c:v>County Durham and Darlington NHS Foundation Trust</c:v>
                </c:pt>
              </c:strCache>
            </c:strRef>
          </c:cat>
          <c:val>
            <c:numRef>
              <c:f>Sheet1!$C$2:$C$6</c:f>
              <c:numCache>
                <c:formatCode>0.0</c:formatCode>
                <c:ptCount val="5"/>
                <c:pt idx="0">
                  <c:v>4.8393131099846229</c:v>
                </c:pt>
                <c:pt idx="1">
                  <c:v>4.2244336052886542</c:v>
                </c:pt>
                <c:pt idx="2">
                  <c:v>4.11901576298684</c:v>
                </c:pt>
                <c:pt idx="3">
                  <c:v>3.8999281430147752</c:v>
                </c:pt>
                <c:pt idx="4">
                  <c:v>3.83183492952113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C4-4A0C-97CA-1938BD34786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Mid Yorkshire Teaching NHS Trust</c:v>
                </c:pt>
                <c:pt idx="2">
                  <c:v>Northumbria Healthcare NHS Foundation Trust</c:v>
                </c:pt>
                <c:pt idx="3">
                  <c:v>South Tees Hospitals NHS Foundation Trust</c:v>
                </c:pt>
                <c:pt idx="4">
                  <c:v>South Tyneside and Sunderland NHS Foundation Trust</c:v>
                </c:pt>
              </c:strCache>
            </c:strRef>
          </c:cat>
          <c:val>
            <c:numRef>
              <c:f>Sheet1!$B$2:$B$6</c:f>
              <c:numCache>
                <c:formatCode>0.0</c:formatCode>
                <c:ptCount val="5"/>
                <c:pt idx="0">
                  <c:v>6.9307756676176124</c:v>
                </c:pt>
                <c:pt idx="1">
                  <c:v>6.8231136746415091</c:v>
                </c:pt>
                <c:pt idx="2">
                  <c:v>6.7328317580930301</c:v>
                </c:pt>
                <c:pt idx="3">
                  <c:v>6.7263204398794736</c:v>
                </c:pt>
                <c:pt idx="4">
                  <c:v>6.7065008357139577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0A-47EB-9C20-3F6ED4D53D0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Mid Yorkshire Teaching NHS Trust</c:v>
                </c:pt>
                <c:pt idx="2">
                  <c:v>Northumbria Healthcare NHS Foundation Trust</c:v>
                </c:pt>
                <c:pt idx="3">
                  <c:v>South Tees Hospitals NHS Foundation Trust</c:v>
                </c:pt>
                <c:pt idx="4">
                  <c:v>South Tyneside and Sunderland NHS Foundation Trust</c:v>
                </c:pt>
              </c:strCache>
            </c:strRef>
          </c:cat>
          <c:val>
            <c:numRef>
              <c:f>Sheet1!$C$2:$C$6</c:f>
              <c:numCache>
                <c:formatCode>0.0</c:formatCode>
                <c:ptCount val="5"/>
                <c:pt idx="0">
                  <c:v>3.0692243323823876</c:v>
                </c:pt>
                <c:pt idx="1">
                  <c:v>3.1768863253584909</c:v>
                </c:pt>
                <c:pt idx="2">
                  <c:v>3.2671682419069699</c:v>
                </c:pt>
                <c:pt idx="3">
                  <c:v>3.2736795601205264</c:v>
                </c:pt>
                <c:pt idx="4">
                  <c:v>3.2934991642860423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0A-47EB-9C20-3F6ED4D53D0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0.29411150619792092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0.83069856567611655</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0.23159254937111484</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2.4177932310515855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0.23159254937111307</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0.60455622187463121</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5.8550756705687306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0.27445575977806236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0.6899174603659004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0.19234382976421305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2.0080421883229063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0.19234382976421394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0.5554365704198716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7.2168350309015583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0.46918345628604108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0.61459624425369608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0.17134483785315791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1.7888157035360521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0.17134483785315702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0.61459624425369697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4.4326039517198268E-2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8.0861951054720436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0.6486720721442043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0.22983143476045687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2.3994074453416618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0.22983143476045687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0.82438162937986625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1.2930223080847174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4.8004589886396607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0.5181503191730672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0.22576444271376994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2.3569486276123333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0.22576444271377039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0.80979374877242538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0.56336125280816685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3.4463563894838072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4.417860128365092E-3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0.13542861413067531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1.4138554432126549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0.13542861413067619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0.48576845764403842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0.20852584660206475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7.676608803859029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9.328302667270485</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0.58333333333333348</c:v>
                </c:pt>
                <c:pt idx="1">
                  <c:v>0.41666666666666674</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Bradford Teaching Hospitals NHS Foundation Trust</c:v>
                </c:pt>
                <c:pt idx="2">
                  <c:v>Doncaster and Bassetlaw Teaching Hospitals NHS Foundation Trust</c:v>
                </c:pt>
                <c:pt idx="3">
                  <c:v>Calderdale and Huddersfield NHS Foundation Trust</c:v>
                </c:pt>
                <c:pt idx="4">
                  <c:v>York and Scarborough Teaching Hospitals NHS Foundation Trust</c:v>
                </c:pt>
              </c:strCache>
            </c:strRef>
          </c:cat>
          <c:val>
            <c:numRef>
              <c:f>Sheet1!$B$2:$B$6</c:f>
              <c:numCache>
                <c:formatCode>0.0</c:formatCode>
                <c:ptCount val="5"/>
                <c:pt idx="0">
                  <c:v>9.27103820908488</c:v>
                </c:pt>
                <c:pt idx="1">
                  <c:v>9.3267489799351093</c:v>
                </c:pt>
                <c:pt idx="2">
                  <c:v>9.328302667270485</c:v>
                </c:pt>
                <c:pt idx="3">
                  <c:v>9.442525652040203</c:v>
                </c:pt>
                <c:pt idx="4">
                  <c:v>9.4509643729068546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AA4-4809-8D92-349437C1449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Bradford Teaching Hospitals NHS Foundation Trust</c:v>
                </c:pt>
                <c:pt idx="2">
                  <c:v>Doncaster and Bassetlaw Teaching Hospitals NHS Foundation Trust</c:v>
                </c:pt>
                <c:pt idx="3">
                  <c:v>Calderdale and Huddersfield NHS Foundation Trust</c:v>
                </c:pt>
                <c:pt idx="4">
                  <c:v>York and Scarborough Teaching Hospitals NHS Foundation Trust</c:v>
                </c:pt>
              </c:strCache>
            </c:strRef>
          </c:cat>
          <c:val>
            <c:numRef>
              <c:f>Sheet1!$C$2:$C$6</c:f>
              <c:numCache>
                <c:formatCode>0.0</c:formatCode>
                <c:ptCount val="5"/>
                <c:pt idx="0">
                  <c:v>0.72896179091512003</c:v>
                </c:pt>
                <c:pt idx="1">
                  <c:v>0.67325102006489068</c:v>
                </c:pt>
                <c:pt idx="2">
                  <c:v>0.67169733272951504</c:v>
                </c:pt>
                <c:pt idx="3">
                  <c:v>0.557474347959797</c:v>
                </c:pt>
                <c:pt idx="4">
                  <c:v>0.54903562709314535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AA4-4809-8D92-349437C1449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Northumbria Healthcare NHS Foundation Trust</c:v>
                </c:pt>
                <c:pt idx="2">
                  <c:v>The Newcastle Upon Tyne Hospitals NHS Foundation Trust</c:v>
                </c:pt>
                <c:pt idx="3">
                  <c:v>South Tees Hospitals NHS Foundation Trust</c:v>
                </c:pt>
                <c:pt idx="4">
                  <c:v>North Tees and Hartlepool NHS Foundation Trust</c:v>
                </c:pt>
              </c:strCache>
            </c:strRef>
          </c:cat>
          <c:val>
            <c:numRef>
              <c:f>Sheet1!$B$2:$B$6</c:f>
              <c:numCache>
                <c:formatCode>0.0</c:formatCode>
                <c:ptCount val="5"/>
                <c:pt idx="0">
                  <c:v>9.7009154307270276</c:v>
                </c:pt>
                <c:pt idx="1">
                  <c:v>9.6687521386787996</c:v>
                </c:pt>
                <c:pt idx="2">
                  <c:v>9.6412476412792341</c:v>
                </c:pt>
                <c:pt idx="3">
                  <c:v>9.6100962553646099</c:v>
                </c:pt>
                <c:pt idx="4">
                  <c:v>9.6038825976072619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47-42F5-A4EE-2531A8654AF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Northumbria Healthcare NHS Foundation Trust</c:v>
                </c:pt>
                <c:pt idx="2">
                  <c:v>The Newcastle Upon Tyne Hospitals NHS Foundation Trust</c:v>
                </c:pt>
                <c:pt idx="3">
                  <c:v>South Tees Hospitals NHS Foundation Trust</c:v>
                </c:pt>
                <c:pt idx="4">
                  <c:v>North Tees and Hartlepool NHS Foundation Trust</c:v>
                </c:pt>
              </c:strCache>
            </c:strRef>
          </c:cat>
          <c:val>
            <c:numRef>
              <c:f>Sheet1!$C$2:$C$6</c:f>
              <c:numCache>
                <c:formatCode>0.0</c:formatCode>
                <c:ptCount val="5"/>
                <c:pt idx="0">
                  <c:v>0.29908456927297244</c:v>
                </c:pt>
                <c:pt idx="1">
                  <c:v>0.33124786132120043</c:v>
                </c:pt>
                <c:pt idx="2">
                  <c:v>0.35875235872076594</c:v>
                </c:pt>
                <c:pt idx="3">
                  <c:v>0.38990374463539013</c:v>
                </c:pt>
                <c:pt idx="4">
                  <c:v>0.39611740239273807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47-42F5-A4EE-2531A8654AF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0.1090957565756252</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0.16674617964564931</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4.6487588203067531E-2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0.48532379988260388</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1.4453407165460064E-2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9.5823816489293687</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0.25829192693338232</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9.6735798421475394E-2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1.0099079580018149</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9.6735798421475394E-2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0.22060098849224907</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8.565628045752943</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0.1071332982355635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0.11035887563274827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3.0767229425411102E-2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0.32120549320335812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6.7584580131327954E-3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9.8368983071291431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Bradford Teaching Hospitals NHS Foundation Trust</c:v>
                </c:pt>
                <c:pt idx="2">
                  <c:v>York and Scarborough Teaching Hospitals NHS Foundation Trust</c:v>
                </c:pt>
                <c:pt idx="3">
                  <c:v>Calderdale and Huddersfield NHS Foundation Trust</c:v>
                </c:pt>
                <c:pt idx="4">
                  <c:v>Sheffield Children's NHS Foundation Trust</c:v>
                </c:pt>
              </c:strCache>
            </c:strRef>
          </c:cat>
          <c:val>
            <c:numRef>
              <c:f>Sheet1!$B$2:$B$6</c:f>
              <c:numCache>
                <c:formatCode>0.0</c:formatCode>
                <c:ptCount val="5"/>
                <c:pt idx="0">
                  <c:v>6.3592587986221636</c:v>
                </c:pt>
                <c:pt idx="1">
                  <c:v>6.5766317822810327</c:v>
                </c:pt>
                <c:pt idx="2">
                  <c:v>6.8320817197129386</c:v>
                </c:pt>
                <c:pt idx="3">
                  <c:v>6.9190137257296422</c:v>
                </c:pt>
                <c:pt idx="4">
                  <c:v>6.9295649537623021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B9-4352-A66A-815381CC6E5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Bradford Teaching Hospitals NHS Foundation Trust</c:v>
                </c:pt>
                <c:pt idx="2">
                  <c:v>York and Scarborough Teaching Hospitals NHS Foundation Trust</c:v>
                </c:pt>
                <c:pt idx="3">
                  <c:v>Calderdale and Huddersfield NHS Foundation Trust</c:v>
                </c:pt>
                <c:pt idx="4">
                  <c:v>Sheffield Children's NHS Foundation Trust</c:v>
                </c:pt>
              </c:strCache>
            </c:strRef>
          </c:cat>
          <c:val>
            <c:numRef>
              <c:f>Sheet1!$C$2:$C$6</c:f>
              <c:numCache>
                <c:formatCode>0.0</c:formatCode>
                <c:ptCount val="5"/>
                <c:pt idx="0">
                  <c:v>3.6407412013778364</c:v>
                </c:pt>
                <c:pt idx="1">
                  <c:v>3.4233682177189673</c:v>
                </c:pt>
                <c:pt idx="2">
                  <c:v>3.1679182802870614</c:v>
                </c:pt>
                <c:pt idx="3">
                  <c:v>3.0809862742703578</c:v>
                </c:pt>
                <c:pt idx="4">
                  <c:v>3.0704350462376979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B9-4352-A66A-815381CC6E5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Cumbria Integrated Care NHS Foundation Trust</c:v>
                </c:pt>
                <c:pt idx="3">
                  <c:v>The Newcastle Upon Tyne Hospitals NHS Foundation Trust</c:v>
                </c:pt>
                <c:pt idx="4">
                  <c:v>Hull University Teaching Hospitals NHS Trust</c:v>
                </c:pt>
              </c:strCache>
            </c:strRef>
          </c:cat>
          <c:val>
            <c:numRef>
              <c:f>Sheet1!$B$2:$B$6</c:f>
              <c:numCache>
                <c:formatCode>0.0</c:formatCode>
                <c:ptCount val="5"/>
                <c:pt idx="0">
                  <c:v>7.9671170207090736</c:v>
                </c:pt>
                <c:pt idx="1">
                  <c:v>7.5312406642866589</c:v>
                </c:pt>
                <c:pt idx="2">
                  <c:v>7.1970162612698401</c:v>
                </c:pt>
                <c:pt idx="3">
                  <c:v>7.0891258856166246</c:v>
                </c:pt>
                <c:pt idx="4">
                  <c:v>7.0723820366018453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61A-48B2-81B7-222120A2E9B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Cumbria Integrated Care NHS Foundation Trust</c:v>
                </c:pt>
                <c:pt idx="3">
                  <c:v>The Newcastle Upon Tyne Hospitals NHS Foundation Trust</c:v>
                </c:pt>
                <c:pt idx="4">
                  <c:v>Hull University Teaching Hospitals NHS Trust</c:v>
                </c:pt>
              </c:strCache>
            </c:strRef>
          </c:cat>
          <c:val>
            <c:numRef>
              <c:f>Sheet1!$C$2:$C$6</c:f>
              <c:numCache>
                <c:formatCode>0.0</c:formatCode>
                <c:ptCount val="5"/>
                <c:pt idx="0">
                  <c:v>2.0328829792909264</c:v>
                </c:pt>
                <c:pt idx="1">
                  <c:v>2.4687593357133411</c:v>
                </c:pt>
                <c:pt idx="2">
                  <c:v>2.8029837387301599</c:v>
                </c:pt>
                <c:pt idx="3">
                  <c:v>2.9108741143833754</c:v>
                </c:pt>
                <c:pt idx="4">
                  <c:v>2.9276179633981547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61A-48B2-81B7-222120A2E9B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0.51111111111111107</c:v>
                </c:pt>
                <c:pt idx="1">
                  <c:v>0.2722222222222222</c:v>
                </c:pt>
                <c:pt idx="2">
                  <c:v>0.2166666666666667</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0.13017484507806021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0.14338169117554855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1.4968844348505188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0.14338169117554855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0.17061041979946623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7.3192570330418034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0.63233148858583643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0.23780338884296537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2.4826335105639004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0.23780338884296537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0.32179813958174286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5.0255107894234978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0.33588815764014779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0.11558924205355581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1.2067352243341487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0.11558924205355403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0.41460667816049579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0.35911387177742782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8.5381075452148014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8.0254200310573278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Bradford Teaching Hospitals NHS Foundation Trust</c:v>
                </c:pt>
                <c:pt idx="2">
                  <c:v>Airedale NHS Foundation Trust</c:v>
                </c:pt>
                <c:pt idx="3">
                  <c:v>Hull University Teaching Hospitals NHS Trust</c:v>
                </c:pt>
                <c:pt idx="4">
                  <c:v>York and Scarborough Teaching Hospitals NHS Foundation Trust</c:v>
                </c:pt>
              </c:strCache>
            </c:strRef>
          </c:cat>
          <c:val>
            <c:numRef>
              <c:f>Sheet1!$B$2:$B$6</c:f>
              <c:numCache>
                <c:formatCode>0.0</c:formatCode>
                <c:ptCount val="5"/>
                <c:pt idx="0">
                  <c:v>8.0254200310573278</c:v>
                </c:pt>
                <c:pt idx="1">
                  <c:v>8.0412151063561925</c:v>
                </c:pt>
                <c:pt idx="2">
                  <c:v>8.1647510350133796</c:v>
                </c:pt>
                <c:pt idx="3">
                  <c:v>8.2570187503453649</c:v>
                </c:pt>
                <c:pt idx="4">
                  <c:v>8.287609244668964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AA6-421F-ABEC-2F58AB9968F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Bradford Teaching Hospitals NHS Foundation Trust</c:v>
                </c:pt>
                <c:pt idx="2">
                  <c:v>Airedale NHS Foundation Trust</c:v>
                </c:pt>
                <c:pt idx="3">
                  <c:v>Hull University Teaching Hospitals NHS Trust</c:v>
                </c:pt>
                <c:pt idx="4">
                  <c:v>York and Scarborough Teaching Hospitals NHS Foundation Trust</c:v>
                </c:pt>
              </c:strCache>
            </c:strRef>
          </c:cat>
          <c:val>
            <c:numRef>
              <c:f>Sheet1!$C$2:$C$6</c:f>
              <c:numCache>
                <c:formatCode>0.0</c:formatCode>
                <c:ptCount val="5"/>
                <c:pt idx="0">
                  <c:v>1.9745799689426722</c:v>
                </c:pt>
                <c:pt idx="1">
                  <c:v>1.9587848936438075</c:v>
                </c:pt>
                <c:pt idx="2">
                  <c:v>1.8352489649866204</c:v>
                </c:pt>
                <c:pt idx="3">
                  <c:v>1.7429812496546351</c:v>
                </c:pt>
                <c:pt idx="4">
                  <c:v>1.712390755331036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AA6-421F-ABEC-2F58AB9968F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Tees and Hartlepool NHS Foundation Trust</c:v>
                </c:pt>
                <c:pt idx="3">
                  <c:v>Northumbria Healthcare NHS Foundation Trust</c:v>
                </c:pt>
                <c:pt idx="4">
                  <c:v>Barnsley Hospital NHS Foundation Trust</c:v>
                </c:pt>
              </c:strCache>
            </c:strRef>
          </c:cat>
          <c:val>
            <c:numRef>
              <c:f>Sheet1!$B$2:$B$6</c:f>
              <c:numCache>
                <c:formatCode>0.0</c:formatCode>
                <c:ptCount val="5"/>
                <c:pt idx="0">
                  <c:v>9.2423223567520303</c:v>
                </c:pt>
                <c:pt idx="1">
                  <c:v>9.1146386345703743</c:v>
                </c:pt>
                <c:pt idx="2">
                  <c:v>8.9947961007434341</c:v>
                </c:pt>
                <c:pt idx="3">
                  <c:v>8.9756909125725475</c:v>
                </c:pt>
                <c:pt idx="4">
                  <c:v>8.9446578398148144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7D9-425A-9311-4FBA7770C3F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Tees and Hartlepool NHS Foundation Trust</c:v>
                </c:pt>
                <c:pt idx="3">
                  <c:v>Northumbria Healthcare NHS Foundation Trust</c:v>
                </c:pt>
                <c:pt idx="4">
                  <c:v>Barnsley Hospital NHS Foundation Trust</c:v>
                </c:pt>
              </c:strCache>
            </c:strRef>
          </c:cat>
          <c:val>
            <c:numRef>
              <c:f>Sheet1!$C$2:$C$6</c:f>
              <c:numCache>
                <c:formatCode>0.0</c:formatCode>
                <c:ptCount val="5"/>
                <c:pt idx="0">
                  <c:v>0.75767764324796971</c:v>
                </c:pt>
                <c:pt idx="1">
                  <c:v>0.88536136542962574</c:v>
                </c:pt>
                <c:pt idx="2">
                  <c:v>1.0052038992565659</c:v>
                </c:pt>
                <c:pt idx="3">
                  <c:v>1.0243090874274525</c:v>
                </c:pt>
                <c:pt idx="4">
                  <c:v>1.0553421601851856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7D9-425A-9311-4FBA7770C3F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0.32317657306480552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0.12297115310805307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1.2838013243803568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0.12297115310805395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0.44108483102668927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2.2492639369868783E-3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8.1187019326484737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0.18605675915476105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0.12303608475745342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1.245943602849497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8.0995084773189365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0.42777777777777781</c:v>
                </c:pt>
                <c:pt idx="1">
                  <c:v>0.55555555555555558</c:v>
                </c:pt>
                <c:pt idx="2">
                  <c:v>0</c:v>
                </c:pt>
                <c:pt idx="3">
                  <c:v>1.666666666666667E-2</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0.43199670543840174</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0.1343357510596892</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1.4024461084017048</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0.1343357510596892</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0.42808132350420181</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7.8580496832045732</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7.8250659955522419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Northern Lincolnshire and Goole NHS Foundation Trust</c:v>
                </c:pt>
                <c:pt idx="2">
                  <c:v>Hull University Teaching Hospitals NHS Trust</c:v>
                </c:pt>
                <c:pt idx="3">
                  <c:v>The Rotherham NHS Foundation Trust</c:v>
                </c:pt>
                <c:pt idx="4">
                  <c:v>Calderdale and Huddersfield NHS Foundation Trust</c:v>
                </c:pt>
              </c:strCache>
            </c:strRef>
          </c:cat>
          <c:val>
            <c:numRef>
              <c:f>Sheet1!$B$2:$B$6</c:f>
              <c:numCache>
                <c:formatCode>0.0</c:formatCode>
                <c:ptCount val="5"/>
                <c:pt idx="0">
                  <c:v>7.8250659955522419</c:v>
                </c:pt>
                <c:pt idx="1">
                  <c:v>8.0262534866203268</c:v>
                </c:pt>
                <c:pt idx="2">
                  <c:v>8.0416690178946588</c:v>
                </c:pt>
                <c:pt idx="3">
                  <c:v>8.0524902340513247</c:v>
                </c:pt>
                <c:pt idx="4">
                  <c:v>8.1452151947203593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391-411D-ADBD-B8E6FB97BF1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Northern Lincolnshire and Goole NHS Foundation Trust</c:v>
                </c:pt>
                <c:pt idx="2">
                  <c:v>Hull University Teaching Hospitals NHS Trust</c:v>
                </c:pt>
                <c:pt idx="3">
                  <c:v>The Rotherham NHS Foundation Trust</c:v>
                </c:pt>
                <c:pt idx="4">
                  <c:v>Calderdale and Huddersfield NHS Foundation Trust</c:v>
                </c:pt>
              </c:strCache>
            </c:strRef>
          </c:cat>
          <c:val>
            <c:numRef>
              <c:f>Sheet1!$C$2:$C$6</c:f>
              <c:numCache>
                <c:formatCode>0.0</c:formatCode>
                <c:ptCount val="5"/>
                <c:pt idx="0">
                  <c:v>2.1749340044477581</c:v>
                </c:pt>
                <c:pt idx="1">
                  <c:v>1.9737465133796732</c:v>
                </c:pt>
                <c:pt idx="2">
                  <c:v>1.9583309821053412</c:v>
                </c:pt>
                <c:pt idx="3">
                  <c:v>1.9475097659486753</c:v>
                </c:pt>
                <c:pt idx="4">
                  <c:v>1.8547848052796407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391-411D-ADBD-B8E6FB97BF1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South Tyneside and Sunderland NHS Foundation Trust</c:v>
                </c:pt>
                <c:pt idx="3">
                  <c:v>North Cumbria Integrated Care NHS Foundation Trust</c:v>
                </c:pt>
                <c:pt idx="4">
                  <c:v>Barnsley Hospital NHS Foundation Trust</c:v>
                </c:pt>
              </c:strCache>
            </c:strRef>
          </c:cat>
          <c:val>
            <c:numRef>
              <c:f>Sheet1!$B$2:$B$6</c:f>
              <c:numCache>
                <c:formatCode>0.0</c:formatCode>
                <c:ptCount val="5"/>
                <c:pt idx="0">
                  <c:v>8.8995557744553313</c:v>
                </c:pt>
                <c:pt idx="1">
                  <c:v>8.8975179009440613</c:v>
                </c:pt>
                <c:pt idx="2">
                  <c:v>8.7830443912555065</c:v>
                </c:pt>
                <c:pt idx="3">
                  <c:v>8.6458183670610165</c:v>
                </c:pt>
                <c:pt idx="4">
                  <c:v>8.6243342541723997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4B3-48BB-9CF6-E29B68ED665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South Tyneside and Sunderland NHS Foundation Trust</c:v>
                </c:pt>
                <c:pt idx="3">
                  <c:v>North Cumbria Integrated Care NHS Foundation Trust</c:v>
                </c:pt>
                <c:pt idx="4">
                  <c:v>Barnsley Hospital NHS Foundation Trust</c:v>
                </c:pt>
              </c:strCache>
            </c:strRef>
          </c:cat>
          <c:val>
            <c:numRef>
              <c:f>Sheet1!$C$2:$C$6</c:f>
              <c:numCache>
                <c:formatCode>0.0</c:formatCode>
                <c:ptCount val="5"/>
                <c:pt idx="0">
                  <c:v>1.1004442255446687</c:v>
                </c:pt>
                <c:pt idx="1">
                  <c:v>1.1024820990559387</c:v>
                </c:pt>
                <c:pt idx="2">
                  <c:v>1.2169556087444935</c:v>
                </c:pt>
                <c:pt idx="3">
                  <c:v>1.3541816329389835</c:v>
                </c:pt>
                <c:pt idx="4">
                  <c:v>1.3756657458276003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4B3-48BB-9CF6-E29B68ED665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0.2405034434543909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0.11695567654569761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1.2210006058187908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0.11695567654569849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0.41950793761722593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1.1674378862696955E-2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7.3241754967432193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1.1031999623156707E-2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0.29677149660997593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8.2737674435064079E-2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0.86376953725523364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8.2737674435064079E-2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0.1742721363310924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8.4267525770581422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0.10299361210688573</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9.5978402364707449E-2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1.0020008510406555</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9.5978402364707449E-2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0.34426462076068276</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1.4638703480967408E-2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8.0740713704355347</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1.5063145253486052</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0.4749523871854322</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0.1324131745534487</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1.3823746834979573</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0.1324131745534487</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0.45814581553199396</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7.4752645379720732</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Doncaster and Bassetlaw Teaching Hospitals NHS Foundation Trust</c:v>
                </c:pt>
                <c:pt idx="2">
                  <c:v>Harrogate and District NHS Foundation Trust</c:v>
                </c:pt>
                <c:pt idx="3">
                  <c:v>Bradford Teaching Hospitals NHS Foundation Trust</c:v>
                </c:pt>
                <c:pt idx="4">
                  <c:v>Hull University Teaching Hospitals NHS Trust</c:v>
                </c:pt>
              </c:strCache>
            </c:strRef>
          </c:cat>
          <c:val>
            <c:numRef>
              <c:f>Sheet1!$B$2:$B$6</c:f>
              <c:numCache>
                <c:formatCode>0.0</c:formatCode>
                <c:ptCount val="5"/>
                <c:pt idx="0">
                  <c:v>7.4427334890899406</c:v>
                </c:pt>
                <c:pt idx="1">
                  <c:v>7.737650568286071</c:v>
                </c:pt>
                <c:pt idx="2">
                  <c:v>7.9875484175603786</c:v>
                </c:pt>
                <c:pt idx="3">
                  <c:v>8.0517187057422905</c:v>
                </c:pt>
                <c:pt idx="4">
                  <c:v>8.0790740266895416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4CF-46F2-85DC-D9E35D23A61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Doncaster and Bassetlaw Teaching Hospitals NHS Foundation Trust</c:v>
                </c:pt>
                <c:pt idx="2">
                  <c:v>Harrogate and District NHS Foundation Trust</c:v>
                </c:pt>
                <c:pt idx="3">
                  <c:v>Bradford Teaching Hospitals NHS Foundation Trust</c:v>
                </c:pt>
                <c:pt idx="4">
                  <c:v>Hull University Teaching Hospitals NHS Trust</c:v>
                </c:pt>
              </c:strCache>
            </c:strRef>
          </c:cat>
          <c:val>
            <c:numRef>
              <c:f>Sheet1!$C$2:$C$6</c:f>
              <c:numCache>
                <c:formatCode>0.0</c:formatCode>
                <c:ptCount val="5"/>
                <c:pt idx="0">
                  <c:v>2.5572665109100594</c:v>
                </c:pt>
                <c:pt idx="1">
                  <c:v>2.262349431713929</c:v>
                </c:pt>
                <c:pt idx="2">
                  <c:v>2.0124515824396214</c:v>
                </c:pt>
                <c:pt idx="3">
                  <c:v>1.9482812942577095</c:v>
                </c:pt>
                <c:pt idx="4">
                  <c:v>1.9209259733104584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4CF-46F2-85DC-D9E35D23A61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55</c:v>
                </c:pt>
                <c:pt idx="4" formatCode="0">
                  <c:v>9</c:v>
                </c:pt>
                <c:pt idx="5" formatCode="0">
                  <c:v>8</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Sheffield Children's NHS Foundation Trust</c:v>
                </c:pt>
                <c:pt idx="2">
                  <c:v>North Tees and Hartlepool NHS Foundation Trust</c:v>
                </c:pt>
                <c:pt idx="3">
                  <c:v>South Tees Hospitals NHS Foundation Trust</c:v>
                </c:pt>
                <c:pt idx="4">
                  <c:v>The Newcastle Upon Tyne Hospitals NHS Foundation Trust</c:v>
                </c:pt>
              </c:strCache>
            </c:strRef>
          </c:cat>
          <c:val>
            <c:numRef>
              <c:f>Sheet1!$B$2:$B$6</c:f>
              <c:numCache>
                <c:formatCode>0.0</c:formatCode>
                <c:ptCount val="5"/>
                <c:pt idx="0">
                  <c:v>8.7261256846872524</c:v>
                </c:pt>
                <c:pt idx="1">
                  <c:v>8.7185918456777483</c:v>
                </c:pt>
                <c:pt idx="2">
                  <c:v>8.5964338442355768</c:v>
                </c:pt>
                <c:pt idx="3">
                  <c:v>8.5575596921120312</c:v>
                </c:pt>
                <c:pt idx="4">
                  <c:v>8.5350032284806492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87-40B9-971B-6EDFDE77FDC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Sheffield Children's NHS Foundation Trust</c:v>
                </c:pt>
                <c:pt idx="2">
                  <c:v>North Tees and Hartlepool NHS Foundation Trust</c:v>
                </c:pt>
                <c:pt idx="3">
                  <c:v>South Tees Hospitals NHS Foundation Trust</c:v>
                </c:pt>
                <c:pt idx="4">
                  <c:v>The Newcastle Upon Tyne Hospitals NHS Foundation Trust</c:v>
                </c:pt>
              </c:strCache>
            </c:strRef>
          </c:cat>
          <c:val>
            <c:numRef>
              <c:f>Sheet1!$C$2:$C$6</c:f>
              <c:numCache>
                <c:formatCode>0.0</c:formatCode>
                <c:ptCount val="5"/>
                <c:pt idx="0">
                  <c:v>1.2738743153127476</c:v>
                </c:pt>
                <c:pt idx="1">
                  <c:v>1.2814081543222517</c:v>
                </c:pt>
                <c:pt idx="2">
                  <c:v>1.4035661557644232</c:v>
                </c:pt>
                <c:pt idx="3">
                  <c:v>1.4424403078879688</c:v>
                </c:pt>
                <c:pt idx="4">
                  <c:v>1.4649967715193508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87-40B9-971B-6EDFDE77FDC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0.25576673976847175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0.130183469548939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1.3590968808148327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0.13018346954894078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3.7189915394520767E-2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7.820677494976727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0.18166453544197658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0.47697594899736462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0.13297732845740207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1.388264369906075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0.13297732845740207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0.47697594899736373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1.2283372056410613E-2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7.528537699855355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0.26363196486777873</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0.51382685720254706</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0.14325108614823545</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1.4955209369666838</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0.14325108614823456</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0.24874450696091266</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7.478061134946155</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0.32527579072938728</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0.45924875032832002</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0.12803511800633327</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1.3366683966872728</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0.12803511800633416</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0.22982317245992157</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7.6662325268447393</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0.38244227352283211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0.11353640776017926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1.1853039266845826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0.11353640776017926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0.24583961834072454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8.4015047387728501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0.22210133124180498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0.55795927790041322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0.15555487508161203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1.6239707410738751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0.15555487508161114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0.35045964850445088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7.530889814320604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7.4105604999844914</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Airedale NHS Foundation Trust</c:v>
                </c:pt>
                <c:pt idx="2">
                  <c:v>Northern Lincolnshire and Goole NHS Foundation Trust</c:v>
                </c:pt>
                <c:pt idx="3">
                  <c:v>Hull University Teaching Hospitals NHS Trust</c:v>
                </c:pt>
                <c:pt idx="4">
                  <c:v>Calderdale and Huddersfield NHS Foundation Trust</c:v>
                </c:pt>
              </c:strCache>
            </c:strRef>
          </c:cat>
          <c:val>
            <c:numRef>
              <c:f>Sheet1!$B$2:$B$6</c:f>
              <c:numCache>
                <c:formatCode>0.0</c:formatCode>
                <c:ptCount val="5"/>
                <c:pt idx="0">
                  <c:v>6.7654396523906266</c:v>
                </c:pt>
                <c:pt idx="1">
                  <c:v>6.8566361008275489</c:v>
                </c:pt>
                <c:pt idx="2">
                  <c:v>7.0912193417309144</c:v>
                </c:pt>
                <c:pt idx="3">
                  <c:v>7.1523005213371</c:v>
                </c:pt>
                <c:pt idx="4">
                  <c:v>7.1610633517073712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4DF-4846-9CFF-4200B015420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Airedale NHS Foundation Trust</c:v>
                </c:pt>
                <c:pt idx="2">
                  <c:v>Northern Lincolnshire and Goole NHS Foundation Trust</c:v>
                </c:pt>
                <c:pt idx="3">
                  <c:v>Hull University Teaching Hospitals NHS Trust</c:v>
                </c:pt>
                <c:pt idx="4">
                  <c:v>Calderdale and Huddersfield NHS Foundation Trust</c:v>
                </c:pt>
              </c:strCache>
            </c:strRef>
          </c:cat>
          <c:val>
            <c:numRef>
              <c:f>Sheet1!$C$2:$C$6</c:f>
              <c:numCache>
                <c:formatCode>0.0</c:formatCode>
                <c:ptCount val="5"/>
                <c:pt idx="0">
                  <c:v>3.2345603476093734</c:v>
                </c:pt>
                <c:pt idx="1">
                  <c:v>3.1433638991724511</c:v>
                </c:pt>
                <c:pt idx="2">
                  <c:v>2.9087806582690856</c:v>
                </c:pt>
                <c:pt idx="3">
                  <c:v>2.8476994786629</c:v>
                </c:pt>
                <c:pt idx="4">
                  <c:v>2.8389366482926288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4DF-4846-9CFF-4200B015420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5.0255107894234978</c:v>
                </c:pt>
                <c:pt idx="1">
                  <c:v>7.3620113229970769</c:v>
                </c:pt>
                <c:pt idx="2">
                  <c:v>6.6963320653081979</c:v>
                </c:pt>
                <c:pt idx="3">
                  <c:v>5.8550756705687306</c:v>
                </c:pt>
                <c:pt idx="4">
                  <c:v>5.4440758632225918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6.5297339648749544</c:v>
                </c:pt>
                <c:pt idx="1">
                  <c:v>8.6138900947930974</c:v>
                </c:pt>
                <c:pt idx="2">
                  <c:v>7.9298290009492707</c:v>
                </c:pt>
                <c:pt idx="3">
                  <c:v>6.9389663609804657</c:v>
                </c:pt>
                <c:pt idx="4">
                  <c:v>6.4598193756752407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Sheffield Children's NHS Foundation Trust</c:v>
                </c:pt>
                <c:pt idx="3">
                  <c:v>Barnsley Hospital NHS Foundation Trust</c:v>
                </c:pt>
                <c:pt idx="4">
                  <c:v>North Tees and Hartlepool NHS Foundation Trust</c:v>
                </c:pt>
              </c:strCache>
            </c:strRef>
          </c:cat>
          <c:val>
            <c:numRef>
              <c:f>Sheet1!$B$2:$B$6</c:f>
              <c:numCache>
                <c:formatCode>0.0</c:formatCode>
                <c:ptCount val="5"/>
                <c:pt idx="0">
                  <c:v>8.5536789963712572</c:v>
                </c:pt>
                <c:pt idx="1">
                  <c:v>8.1656913488031826</c:v>
                </c:pt>
                <c:pt idx="2">
                  <c:v>8.1017147337519031</c:v>
                </c:pt>
                <c:pt idx="3">
                  <c:v>8.0529745363944603</c:v>
                </c:pt>
                <c:pt idx="4">
                  <c:v>8.0494737896028603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6CF-48A3-A9FE-5A05DA5160B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Sheffield Children's NHS Foundation Trust</c:v>
                </c:pt>
                <c:pt idx="3">
                  <c:v>Barnsley Hospital NHS Foundation Trust</c:v>
                </c:pt>
                <c:pt idx="4">
                  <c:v>North Tees and Hartlepool NHS Foundation Trust</c:v>
                </c:pt>
              </c:strCache>
            </c:strRef>
          </c:cat>
          <c:val>
            <c:numRef>
              <c:f>Sheet1!$C$2:$C$6</c:f>
              <c:numCache>
                <c:formatCode>0.0</c:formatCode>
                <c:ptCount val="5"/>
                <c:pt idx="0">
                  <c:v>1.4463210036287428</c:v>
                </c:pt>
                <c:pt idx="1">
                  <c:v>1.8343086511968174</c:v>
                </c:pt>
                <c:pt idx="2">
                  <c:v>1.8982852662480969</c:v>
                </c:pt>
                <c:pt idx="3">
                  <c:v>1.9470254636055397</c:v>
                </c:pt>
                <c:pt idx="4">
                  <c:v>1.9505262103971397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6CF-48A3-A9FE-5A05DA5160B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0.28026559485964064</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0.46593743117090725</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0.12989987221715094</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1.3561361650620896</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0.12989987221715005</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0.46593743117090902</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0.12873514754698157</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7.8561482159995686</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0.15563796956695519</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0.31952707464916053</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8.9081759459718413E-2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0.93000088136141557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8.9081759459718413E-2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8.3099415151563605E-2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8.8012375833778531</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0.68031012125179569</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0.66888686136774567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0.18648065599934771</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1.9468314892755236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0.18648065599934682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0.52138556818472814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7.3075943426391943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0.89952568285170109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0.26410807306963413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2.757250667466792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0.26410807306963413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0.86034687439518009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5.6772618579213479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7.7607163888967108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Bradford Teaching Hospitals NHS Foundation Trust</c:v>
                </c:pt>
                <c:pt idx="2">
                  <c:v>Northern Lincolnshire and Goole NHS Foundation Trust</c:v>
                </c:pt>
                <c:pt idx="3">
                  <c:v>Hull University Teaching Hospitals NHS Trust</c:v>
                </c:pt>
                <c:pt idx="4">
                  <c:v>Calderdale and Huddersfield NHS Foundation Trust</c:v>
                </c:pt>
              </c:strCache>
            </c:strRef>
          </c:cat>
          <c:val>
            <c:numRef>
              <c:f>Sheet1!$B$2:$B$6</c:f>
              <c:numCache>
                <c:formatCode>0.0</c:formatCode>
                <c:ptCount val="5"/>
                <c:pt idx="0">
                  <c:v>7.7607163888967108</c:v>
                </c:pt>
                <c:pt idx="1">
                  <c:v>7.9674930323472886</c:v>
                </c:pt>
                <c:pt idx="2">
                  <c:v>8.030158185893125</c:v>
                </c:pt>
                <c:pt idx="3">
                  <c:v>8.0469054201232701</c:v>
                </c:pt>
                <c:pt idx="4">
                  <c:v>8.0868024092280084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497-446C-9DAD-1A17AD7CE5D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Bradford Teaching Hospitals NHS Foundation Trust</c:v>
                </c:pt>
                <c:pt idx="2">
                  <c:v>Northern Lincolnshire and Goole NHS Foundation Trust</c:v>
                </c:pt>
                <c:pt idx="3">
                  <c:v>Hull University Teaching Hospitals NHS Trust</c:v>
                </c:pt>
                <c:pt idx="4">
                  <c:v>Calderdale and Huddersfield NHS Foundation Trust</c:v>
                </c:pt>
              </c:strCache>
            </c:strRef>
          </c:cat>
          <c:val>
            <c:numRef>
              <c:f>Sheet1!$C$2:$C$6</c:f>
              <c:numCache>
                <c:formatCode>0.0</c:formatCode>
                <c:ptCount val="5"/>
                <c:pt idx="0">
                  <c:v>2.2392836111032892</c:v>
                </c:pt>
                <c:pt idx="1">
                  <c:v>2.0325069676527114</c:v>
                </c:pt>
                <c:pt idx="2">
                  <c:v>1.969841814106875</c:v>
                </c:pt>
                <c:pt idx="3">
                  <c:v>1.9530945798767299</c:v>
                </c:pt>
                <c:pt idx="4">
                  <c:v>1.9131975907719916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497-446C-9DAD-1A17AD7CE5D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Northumbria Healthcare NHS Foundation Trust</c:v>
                </c:pt>
                <c:pt idx="2">
                  <c:v>South Tees Hospitals NHS Foundation Trust</c:v>
                </c:pt>
                <c:pt idx="3">
                  <c:v>North Tees and Hartlepool NHS Foundation Trust</c:v>
                </c:pt>
                <c:pt idx="4">
                  <c:v>Sheffield Children's NHS Foundation Trust</c:v>
                </c:pt>
              </c:strCache>
            </c:strRef>
          </c:cat>
          <c:val>
            <c:numRef>
              <c:f>Sheet1!$B$2:$B$6</c:f>
              <c:numCache>
                <c:formatCode>0.0</c:formatCode>
                <c:ptCount val="5"/>
                <c:pt idx="0">
                  <c:v>8.8817330110600388</c:v>
                </c:pt>
                <c:pt idx="1">
                  <c:v>8.850761543673654</c:v>
                </c:pt>
                <c:pt idx="2">
                  <c:v>8.7457129911421916</c:v>
                </c:pt>
                <c:pt idx="3">
                  <c:v>8.7221391336122593</c:v>
                </c:pt>
                <c:pt idx="4">
                  <c:v>8.4873035641095012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011-45E4-89A5-9A0D3C3C8DB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Northumbria Healthcare NHS Foundation Trust</c:v>
                </c:pt>
                <c:pt idx="2">
                  <c:v>South Tees Hospitals NHS Foundation Trust</c:v>
                </c:pt>
                <c:pt idx="3">
                  <c:v>North Tees and Hartlepool NHS Foundation Trust</c:v>
                </c:pt>
                <c:pt idx="4">
                  <c:v>Sheffield Children's NHS Foundation Trust</c:v>
                </c:pt>
              </c:strCache>
            </c:strRef>
          </c:cat>
          <c:val>
            <c:numRef>
              <c:f>Sheet1!$C$2:$C$6</c:f>
              <c:numCache>
                <c:formatCode>0.0</c:formatCode>
                <c:ptCount val="5"/>
                <c:pt idx="0">
                  <c:v>1.1182669889399612</c:v>
                </c:pt>
                <c:pt idx="1">
                  <c:v>1.149238456326346</c:v>
                </c:pt>
                <c:pt idx="2">
                  <c:v>1.2542870088578084</c:v>
                </c:pt>
                <c:pt idx="3">
                  <c:v>1.2778608663877407</c:v>
                </c:pt>
                <c:pt idx="4">
                  <c:v>1.5126964358904988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011-45E4-89A5-9A0D3C3C8DB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0.13345791290940134</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8.2855997968557915E-2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0.86500481809278185</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8.2855997968557915E-2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5.4712495205276213E-2</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8.889113490461078</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0.17643453935280018</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0.13168827160398511</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1.3748067999492743</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0.13168827160398422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0.47235223514250357</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0.41035626492071486</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7.0359589621778724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8.0861951054720436</c:v>
                </c:pt>
                <c:pt idx="1">
                  <c:v>3.4463563894838072</c:v>
                </c:pt>
                <c:pt idx="2">
                  <c:v>6.0253848398184413</c:v>
                </c:pt>
                <c:pt idx="3">
                  <c:v>7.4894754248698652</c:v>
                </c:pt>
                <c:pt idx="4">
                  <c:v>8.7849088272558529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7.8492334958346444</c:v>
                </c:pt>
                <c:pt idx="1">
                  <c:v>3.2685773566332479</c:v>
                </c:pt>
                <c:pt idx="2">
                  <c:v>5.8851012688846627</c:v>
                </c:pt>
                <c:pt idx="3">
                  <c:v>7.516128997871931</c:v>
                </c:pt>
                <c:pt idx="4">
                  <c:v>8.9973219852825554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7.9930806908702579E-2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0.49615491856036087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0.13832428177950273</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1.4440858010532613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0.13832428177950185</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0.25282400592241316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7.3841854231347606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0.1718753569630378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0.11838625370517786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1.2359356276149542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0.11838625370517875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0.42463927019979764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2.3595439902807769E-2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7.2619759670278201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0.22987319276051821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0.13567438048212566</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1.4164212089187176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0.13567438048212566</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0.4431962118275834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7.2237186431737719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1.0061458173478144E-3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0.35335905246586385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9.8513861929355073E-2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1.0284706877848038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9.8513861929355073E-2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4.95249990042268E-2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8.5856399895273157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2.4296977011482035E-2</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0.36515809544984901</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0.10180334689743997</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1.0628124423493475</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0.10180334689743908</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0.3651580954498499</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4.6938629704733614E-3</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7.9444222467743506</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7.8717296314570673</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Harrogate and District NHS Foundation Trust</c:v>
                </c:pt>
                <c:pt idx="2">
                  <c:v>Northumbria Healthcare NHS Foundation Trust</c:v>
                </c:pt>
                <c:pt idx="3">
                  <c:v>North Tees and Hartlepool NHS Foundation Trust</c:v>
                </c:pt>
                <c:pt idx="4">
                  <c:v>Bradford Teaching Hospitals NHS Foundation Trust</c:v>
                </c:pt>
              </c:strCache>
            </c:strRef>
          </c:cat>
          <c:val>
            <c:numRef>
              <c:f>Sheet1!$B$2:$B$6</c:f>
              <c:numCache>
                <c:formatCode>0.0</c:formatCode>
                <c:ptCount val="5"/>
                <c:pt idx="0">
                  <c:v>7.2350479753598878</c:v>
                </c:pt>
                <c:pt idx="1">
                  <c:v>7.2770653933509406</c:v>
                </c:pt>
                <c:pt idx="2">
                  <c:v>7.5506129628450909</c:v>
                </c:pt>
                <c:pt idx="3">
                  <c:v>7.5895209930896996</c:v>
                </c:pt>
                <c:pt idx="4">
                  <c:v>7.8120211585484816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774-49D6-A0FF-41F67F87C35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Harrogate and District NHS Foundation Trust</c:v>
                </c:pt>
                <c:pt idx="2">
                  <c:v>Northumbria Healthcare NHS Foundation Trust</c:v>
                </c:pt>
                <c:pt idx="3">
                  <c:v>North Tees and Hartlepool NHS Foundation Trust</c:v>
                </c:pt>
                <c:pt idx="4">
                  <c:v>Bradford Teaching Hospitals NHS Foundation Trust</c:v>
                </c:pt>
              </c:strCache>
            </c:strRef>
          </c:cat>
          <c:val>
            <c:numRef>
              <c:f>Sheet1!$C$2:$C$6</c:f>
              <c:numCache>
                <c:formatCode>0.0</c:formatCode>
                <c:ptCount val="5"/>
                <c:pt idx="0">
                  <c:v>2.7649520246401122</c:v>
                </c:pt>
                <c:pt idx="1">
                  <c:v>2.7229346066490594</c:v>
                </c:pt>
                <c:pt idx="2">
                  <c:v>2.4493870371549091</c:v>
                </c:pt>
                <c:pt idx="3">
                  <c:v>2.4104790069103004</c:v>
                </c:pt>
                <c:pt idx="4">
                  <c:v>2.1879788414515184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774-49D6-A0FF-41F67F87C35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Mid Yorkshire Teaching NHS Trust</c:v>
                </c:pt>
                <c:pt idx="2">
                  <c:v>York and Scarborough Teaching Hospitals NHS Foundation Trust</c:v>
                </c:pt>
                <c:pt idx="3">
                  <c:v>South Tees Hospitals NHS Foundation Trust</c:v>
                </c:pt>
                <c:pt idx="4">
                  <c:v>Hull University Teaching Hospitals NHS Trust</c:v>
                </c:pt>
              </c:strCache>
            </c:strRef>
          </c:cat>
          <c:val>
            <c:numRef>
              <c:f>Sheet1!$B$2:$B$6</c:f>
              <c:numCache>
                <c:formatCode>0.0</c:formatCode>
                <c:ptCount val="5"/>
                <c:pt idx="0">
                  <c:v>8.710850236177567</c:v>
                </c:pt>
                <c:pt idx="1">
                  <c:v>8.4940154025935399</c:v>
                </c:pt>
                <c:pt idx="2">
                  <c:v>8.3974946456528894</c:v>
                </c:pt>
                <c:pt idx="3">
                  <c:v>8.1613223804131945</c:v>
                </c:pt>
                <c:pt idx="4">
                  <c:v>8.0878902181190249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011-4089-8848-903AD0DEBC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Mid Yorkshire Teaching NHS Trust</c:v>
                </c:pt>
                <c:pt idx="2">
                  <c:v>York and Scarborough Teaching Hospitals NHS Foundation Trust</c:v>
                </c:pt>
                <c:pt idx="3">
                  <c:v>South Tees Hospitals NHS Foundation Trust</c:v>
                </c:pt>
                <c:pt idx="4">
                  <c:v>Hull University Teaching Hospitals NHS Trust</c:v>
                </c:pt>
              </c:strCache>
            </c:strRef>
          </c:cat>
          <c:val>
            <c:numRef>
              <c:f>Sheet1!$C$2:$C$6</c:f>
              <c:numCache>
                <c:formatCode>0.0</c:formatCode>
                <c:ptCount val="5"/>
                <c:pt idx="0">
                  <c:v>1.289149763822433</c:v>
                </c:pt>
                <c:pt idx="1">
                  <c:v>1.5059845974064601</c:v>
                </c:pt>
                <c:pt idx="2">
                  <c:v>1.6025053543471106</c:v>
                </c:pt>
                <c:pt idx="3">
                  <c:v>1.8386776195868055</c:v>
                </c:pt>
                <c:pt idx="4">
                  <c:v>1.9121097818809751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011-4089-8848-903AD0DEBC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3.5721332024243324E-2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9.7971818289556367E-2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1.0228118293854287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6.4429951148525788E-2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8.8048952272969085</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0.23646822839175208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0.10054205875954736</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1.0496447738277048</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8.1814031027553469E-2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8.7849088272558529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6.0100987195389202</c:v>
                </c:pt>
                <c:pt idx="1">
                  <c:v>7.3241754967432193</c:v>
                </c:pt>
                <c:pt idx="2">
                  <c:v>8.0995084773189365</c:v>
                </c:pt>
                <c:pt idx="3">
                  <c:v>7.2619759670278201</c:v>
                </c:pt>
                <c:pt idx="4">
                  <c:v>8.0200785277807487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6.9868645859978793</c:v>
                </c:pt>
                <c:pt idx="1">
                  <c:v>8.2921349196527032</c:v>
                </c:pt>
                <c:pt idx="2">
                  <c:v>9.028396333276552</c:v>
                </c:pt>
                <c:pt idx="3">
                  <c:v>8.1490475982044668</c:v>
                </c:pt>
                <c:pt idx="4">
                  <c:v>8.779049559256233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0.82355946582147288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0.35070296867092976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3.6612890443358586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0.35070296867092843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0.72720509486307527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6.0253848398184413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0.35643929834947574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0.17815526268906368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1.85991556885363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9.7484767347406631E-3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8.5110460828730687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1.5690481327442107E-2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0.24831139143084524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2.5923355609875349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8.1754644038255719E-2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6.6589113933292978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5.574013598052673</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Bradford Teaching Hospitals NHS Foundation Trust</c:v>
                </c:pt>
                <c:pt idx="2">
                  <c:v>Calderdale and Huddersfield NHS Foundation Trust</c:v>
                </c:pt>
                <c:pt idx="3">
                  <c:v>Hull University Teaching Hospitals NHS Trust</c:v>
                </c:pt>
                <c:pt idx="4">
                  <c:v>County Durham and Darlington NHS Foundation Trust</c:v>
                </c:pt>
              </c:strCache>
            </c:strRef>
          </c:cat>
          <c:val>
            <c:numRef>
              <c:f>Sheet1!$B$2:$B$6</c:f>
              <c:numCache>
                <c:formatCode>0.0</c:formatCode>
                <c:ptCount val="5"/>
                <c:pt idx="0">
                  <c:v>4.4574924208223674</c:v>
                </c:pt>
                <c:pt idx="1">
                  <c:v>4.5858019950032318</c:v>
                </c:pt>
                <c:pt idx="2">
                  <c:v>4.9795190629420834</c:v>
                </c:pt>
                <c:pt idx="3">
                  <c:v>5.3592043747507727</c:v>
                </c:pt>
                <c:pt idx="4">
                  <c:v>5.4002930084767549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76-4CCB-BE52-1A3C5D2490A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Bradford Teaching Hospitals NHS Foundation Trust</c:v>
                </c:pt>
                <c:pt idx="2">
                  <c:v>Calderdale and Huddersfield NHS Foundation Trust</c:v>
                </c:pt>
                <c:pt idx="3">
                  <c:v>Hull University Teaching Hospitals NHS Trust</c:v>
                </c:pt>
                <c:pt idx="4">
                  <c:v>County Durham and Darlington NHS Foundation Trust</c:v>
                </c:pt>
              </c:strCache>
            </c:strRef>
          </c:cat>
          <c:val>
            <c:numRef>
              <c:f>Sheet1!$C$2:$C$6</c:f>
              <c:numCache>
                <c:formatCode>0.0</c:formatCode>
                <c:ptCount val="5"/>
                <c:pt idx="0">
                  <c:v>5.5425075791776326</c:v>
                </c:pt>
                <c:pt idx="1">
                  <c:v>5.4141980049967682</c:v>
                </c:pt>
                <c:pt idx="2">
                  <c:v>5.0204809370579166</c:v>
                </c:pt>
                <c:pt idx="3">
                  <c:v>4.6407956252492273</c:v>
                </c:pt>
                <c:pt idx="4">
                  <c:v>4.5997069915232451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76-4CCB-BE52-1A3C5D2490A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 Tees and Hartlepool NHS Foundation Trust</c:v>
                </c:pt>
                <c:pt idx="2">
                  <c:v>Northern Lincolnshire and Goole NHS Foundation Trust</c:v>
                </c:pt>
                <c:pt idx="3">
                  <c:v>South Tyneside and Sunderland NHS Foundation Trust</c:v>
                </c:pt>
                <c:pt idx="4">
                  <c:v>Harrogate and District NHS Foundation Trust</c:v>
                </c:pt>
              </c:strCache>
            </c:strRef>
          </c:cat>
          <c:val>
            <c:numRef>
              <c:f>Sheet1!$B$2:$B$6</c:f>
              <c:numCache>
                <c:formatCode>0.0</c:formatCode>
                <c:ptCount val="5"/>
                <c:pt idx="0">
                  <c:v>7.7637605921964674</c:v>
                </c:pt>
                <c:pt idx="1">
                  <c:v>7.0844711167217849</c:v>
                </c:pt>
                <c:pt idx="2">
                  <c:v>6.6758210292497413</c:v>
                </c:pt>
                <c:pt idx="3">
                  <c:v>6.6436604524760927</c:v>
                </c:pt>
                <c:pt idx="4">
                  <c:v>6.4761765986166502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411-4B3A-9E7D-0D786544C9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 Tees and Hartlepool NHS Foundation Trust</c:v>
                </c:pt>
                <c:pt idx="2">
                  <c:v>Northern Lincolnshire and Goole NHS Foundation Trust</c:v>
                </c:pt>
                <c:pt idx="3">
                  <c:v>South Tyneside and Sunderland NHS Foundation Trust</c:v>
                </c:pt>
                <c:pt idx="4">
                  <c:v>Harrogate and District NHS Foundation Trust</c:v>
                </c:pt>
              </c:strCache>
            </c:strRef>
          </c:cat>
          <c:val>
            <c:numRef>
              <c:f>Sheet1!$C$2:$C$6</c:f>
              <c:numCache>
                <c:formatCode>0.0</c:formatCode>
                <c:ptCount val="5"/>
                <c:pt idx="0">
                  <c:v>2.2362394078035326</c:v>
                </c:pt>
                <c:pt idx="1">
                  <c:v>2.9155288832782151</c:v>
                </c:pt>
                <c:pt idx="2">
                  <c:v>3.3241789707502587</c:v>
                </c:pt>
                <c:pt idx="3">
                  <c:v>3.3563395475239073</c:v>
                </c:pt>
                <c:pt idx="4">
                  <c:v>3.5238234013833498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411-4B3A-9E7D-0D786544C9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0.14166543100067486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0.27267708197337193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2.8467098999876064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0.27267708197337193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0.97806454267687304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9.8966455891062566E-2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4.6611084954326278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0.3023276462432376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0.65253348518481236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0.18192145698598683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1.8992341009162974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0.18192145698598683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0.63595255510058823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6.4869187006727174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County Durham and Darlington NHS Foundation Trust</c:v>
                </c:pt>
                <c:pt idx="2">
                  <c:v>The Newcastle Upon Tyne Hospitals NHS Foundation Trust</c:v>
                </c:pt>
                <c:pt idx="3">
                  <c:v>Sheffield Children's NHS Foundation Trust</c:v>
                </c:pt>
                <c:pt idx="4">
                  <c:v>York and Scarborough Teaching Hospitals NHS Foundation Trust</c:v>
                </c:pt>
              </c:strCache>
            </c:strRef>
          </c:cat>
          <c:val>
            <c:numRef>
              <c:f>Sheet1!$B$2:$B$6</c:f>
              <c:numCache>
                <c:formatCode>0.0</c:formatCode>
                <c:ptCount val="5"/>
                <c:pt idx="0">
                  <c:v>5.0318847057856093</c:v>
                </c:pt>
                <c:pt idx="1">
                  <c:v>6.1860716106829221</c:v>
                </c:pt>
                <c:pt idx="2">
                  <c:v>6.6065803882468792</c:v>
                </c:pt>
                <c:pt idx="3">
                  <c:v>7.15717146612179</c:v>
                </c:pt>
                <c:pt idx="4">
                  <c:v>7.1592219330043294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C9-4978-8C67-02671448A44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County Durham and Darlington NHS Foundation Trust</c:v>
                </c:pt>
                <c:pt idx="2">
                  <c:v>The Newcastle Upon Tyne Hospitals NHS Foundation Trust</c:v>
                </c:pt>
                <c:pt idx="3">
                  <c:v>Sheffield Children's NHS Foundation Trust</c:v>
                </c:pt>
                <c:pt idx="4">
                  <c:v>York and Scarborough Teaching Hospitals NHS Foundation Trust</c:v>
                </c:pt>
              </c:strCache>
            </c:strRef>
          </c:cat>
          <c:val>
            <c:numRef>
              <c:f>Sheet1!$C$2:$C$6</c:f>
              <c:numCache>
                <c:formatCode>0.0</c:formatCode>
                <c:ptCount val="5"/>
                <c:pt idx="0">
                  <c:v>4.9681152942143907</c:v>
                </c:pt>
                <c:pt idx="1">
                  <c:v>3.8139283893170779</c:v>
                </c:pt>
                <c:pt idx="2">
                  <c:v>3.3934196117531208</c:v>
                </c:pt>
                <c:pt idx="3">
                  <c:v>2.84282853387821</c:v>
                </c:pt>
                <c:pt idx="4">
                  <c:v>2.8407780669956706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C9-4978-8C67-02671448A44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642964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RP5 | Doncaster and Bassetlaw Teaching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64568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RP5 | Doncaster and Bassetlaw Teaching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640079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RP5 | Doncaster and Bassetlaw Teaching Hospitals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Doncaster and Bassetlaw Teaching Hospitals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368967793"/>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955312425"/>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57525331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c20_2. Did any of the following bother you when you were in the waiting area?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c24. When you left hospital, did you know what was going to happen next with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c10. Were you given enough privacy when you were receiving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52820664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c22. Before the operations or procedures, how well did staff explain what would be done?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c23.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Doncaster and Bassetlaw Teaching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disturbed by noise from other people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lang="en-GB" sz="1200" b="0">
                <a:solidFill>
                  <a:prstClr val="black"/>
                </a:solidFill>
                <a:latin typeface="Arial"/>
              </a:rPr>
              <a:t>Children and young people understanding their next steps in care and treatment after leaving hospital</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being given enough privacy during care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being around others their own age on the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children and young people with clear explanations before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lang="en-GB" sz="1200" b="0" noProof="0">
                <a:solidFill>
                  <a:prstClr val="black"/>
                </a:solidFill>
                <a:latin typeface="Arial"/>
              </a:rPr>
              <a:t>Staff providing children and young people with clear explanations after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and young people being kept informed while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finding the hospital Wi-Fi meets their needs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180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662477585"/>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3605718554"/>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353282175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p30_3. Did any of the following bother your child while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p30_4. Did any of the following bother your child while you were in the waiting area? Not having enough to eat or drink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p69. When you left hospital, did you know what was going to happen next with your child’s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406587496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p60. How would you rate the facilities for parents or carers staying overnight?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p39. Did staff keep you informed about what was happening while your child was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p36. Did staff caring for and treating your child introduce themselves?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p43. Were staff available when your child needed attention?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Overall experience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p72. Overall, do you feel you (the parent / carer) were treated with dignity and respect by the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Doncaster and Bassetlaw Teaching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having enough food and drink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lang="en-GB" sz="1200" b="0">
                <a:solidFill>
                  <a:prstClr val="black"/>
                </a:solidFill>
                <a:latin typeface="Arial"/>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lang="en-GB" sz="1200" b="0">
                <a:solidFill>
                  <a:prstClr val="black"/>
                </a:solidFill>
                <a:latin typeface="Arial"/>
              </a:rPr>
              <a:t>Parents / carers understanding next steps in their child / young person's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taking time to listen to children's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Good facilities being available for parents / carers staying overnight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kumimoji="0" lang="en-GB" sz="1200" b="0" i="0" u="none" strike="noStrike" kern="1200" cap="none" spc="0" normalizeH="0" baseline="0" noProof="0">
                <a:ln>
                  <a:noFill/>
                </a:ln>
                <a:solidFill>
                  <a:prstClr val="black"/>
                </a:solidFill>
                <a:effectLst/>
                <a:uLnTx/>
                <a:uFillTx/>
                <a:latin typeface="Arial"/>
                <a:ea typeface="+mj-ea"/>
                <a:cs typeface="+mj-cs"/>
              </a:rPr>
              <a:t>Staff keeping parents / carers informed during their child / young person’s hospital stay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noProof="0">
                <a:solidFill>
                  <a:prstClr val="black"/>
                </a:solidFill>
                <a:latin typeface="Arial"/>
              </a:rPr>
              <a:t>Staff introducing themselves when caring for children </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a:solidFill>
                  <a:prstClr val="black"/>
                </a:solidFill>
                <a:latin typeface="Arial"/>
              </a:rPr>
              <a:t>Staff being available when children and young people need attention</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Overall experience: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treating parents / carers with dignity and respect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180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93911400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385887569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7B27BF32-FB85-59E2-3001-4567C53435ED}"/>
              </a:ext>
            </a:extLst>
          </p:cNvPr>
          <p:cNvGraphicFramePr/>
          <p:nvPr>
            <p:extLst>
              <p:ext uri="{D42A27DB-BD31-4B8C-83A1-F6EECF244321}">
                <p14:modId xmlns:p14="http://schemas.microsoft.com/office/powerpoint/2010/main" val="69269966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174908AE-23AE-EC68-C221-6B6A750CE5B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8524977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2868118762"/>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4012280993"/>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1907039490"/>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16781531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2717134366"/>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1991290773"/>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13987517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3544847224"/>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1403069762"/>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367542537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1C8BD1EC-3982-8F90-C07B-B82A5353D8E2}"/>
              </a:ext>
            </a:extLst>
          </p:cNvPr>
          <p:cNvGraphicFramePr/>
          <p:nvPr>
            <p:extLst>
              <p:ext uri="{D42A27DB-BD31-4B8C-83A1-F6EECF244321}">
                <p14:modId xmlns:p14="http://schemas.microsoft.com/office/powerpoint/2010/main" val="420634723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B96191BD-C596-94D0-1377-68DE6A1A918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504030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2861134446"/>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2939102681"/>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3564345635"/>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7978751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1008039876"/>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8658316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2945903753"/>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17612545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4141649776"/>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1206701347"/>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301291155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F3C52C2-717A-A1E8-AEE2-A83D945BDDFD}"/>
              </a:ext>
            </a:extLst>
          </p:cNvPr>
          <p:cNvGraphicFramePr/>
          <p:nvPr>
            <p:extLst>
              <p:ext uri="{D42A27DB-BD31-4B8C-83A1-F6EECF244321}">
                <p14:modId xmlns:p14="http://schemas.microsoft.com/office/powerpoint/2010/main" val="390593657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91E1920B-6D0A-1F35-45F0-2EC6379FAEC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0807192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3456107302"/>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1920584977"/>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2318677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2358469407"/>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343457235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79468607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0CAA8D38-77DE-6313-715F-7ED9895FF611}"/>
              </a:ext>
            </a:extLst>
          </p:cNvPr>
          <p:cNvGraphicFramePr/>
          <p:nvPr>
            <p:extLst>
              <p:ext uri="{D42A27DB-BD31-4B8C-83A1-F6EECF244321}">
                <p14:modId xmlns:p14="http://schemas.microsoft.com/office/powerpoint/2010/main" val="175132018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8EC034D6-3D8C-F23D-AB3A-D1BDEB38B15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78871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3636640020"/>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2349658825"/>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3714558830"/>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22927771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2818715401"/>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100449459"/>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42222286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3476634670"/>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6142456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3462242551"/>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00464288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25483816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480445B6-55E5-E306-D699-006B34D27D02}"/>
              </a:ext>
            </a:extLst>
          </p:cNvPr>
          <p:cNvGraphicFramePr/>
          <p:nvPr>
            <p:extLst>
              <p:ext uri="{D42A27DB-BD31-4B8C-83A1-F6EECF244321}">
                <p14:modId xmlns:p14="http://schemas.microsoft.com/office/powerpoint/2010/main" val="26431070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1F0A5423-7556-F9CB-5B35-EB502BFC16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450990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1010335477"/>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95252528"/>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9316304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2873893842"/>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11620211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380699984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FB8AB787-53CF-3D3C-F5CD-A8D311D35BCC}"/>
              </a:ext>
            </a:extLst>
          </p:cNvPr>
          <p:cNvGraphicFramePr/>
          <p:nvPr>
            <p:extLst>
              <p:ext uri="{D42A27DB-BD31-4B8C-83A1-F6EECF244321}">
                <p14:modId xmlns:p14="http://schemas.microsoft.com/office/powerpoint/2010/main" val="427486224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0CD9700D-DB24-3B55-5FE3-D3DA3980F65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2950514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4018228591"/>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20820573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1456909771"/>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4013724325"/>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2096621867"/>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34104697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314610737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64826C23-AC30-422D-7762-E3951D249050}"/>
              </a:ext>
            </a:extLst>
          </p:cNvPr>
          <p:cNvGraphicFramePr/>
          <p:nvPr>
            <p:extLst>
              <p:ext uri="{D42A27DB-BD31-4B8C-83A1-F6EECF244321}">
                <p14:modId xmlns:p14="http://schemas.microsoft.com/office/powerpoint/2010/main" val="224350978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8970C126-9B7C-AE54-C35E-A87D62E4BCA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324551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2851642634"/>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42064883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2588653888"/>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2121225535"/>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2597809946"/>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4061887798"/>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2413570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1967535800"/>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2650346114"/>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38698312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02198076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182046717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6778F32-7906-FF0C-7E06-1B38828C9158}"/>
              </a:ext>
            </a:extLst>
          </p:cNvPr>
          <p:cNvGraphicFramePr/>
          <p:nvPr>
            <p:extLst>
              <p:ext uri="{D42A27DB-BD31-4B8C-83A1-F6EECF244321}">
                <p14:modId xmlns:p14="http://schemas.microsoft.com/office/powerpoint/2010/main" val="187031647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1E113CA-3483-CF75-9478-CA1693DF4F4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697664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2050778600"/>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2249656668"/>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287454412"/>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2279355241"/>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9787041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5688344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218321490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3BD71DD-D7F6-49E3-B46A-3F3CA28733C5}"/>
              </a:ext>
            </a:extLst>
          </p:cNvPr>
          <p:cNvGraphicFramePr/>
          <p:nvPr>
            <p:extLst>
              <p:ext uri="{D42A27DB-BD31-4B8C-83A1-F6EECF244321}">
                <p14:modId xmlns:p14="http://schemas.microsoft.com/office/powerpoint/2010/main" val="2939580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53FA5A5-59AB-C8AE-FB9C-43BA0DF079D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1997039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657240574"/>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526410972"/>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571505043"/>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19446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2891639920"/>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1316657342"/>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13165052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647504356"/>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292738981"/>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238372748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365448471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3FF65EA-F846-CCFB-AEDF-DFF899517C51}"/>
              </a:ext>
            </a:extLst>
          </p:cNvPr>
          <p:cNvGraphicFramePr/>
          <p:nvPr>
            <p:extLst>
              <p:ext uri="{D42A27DB-BD31-4B8C-83A1-F6EECF244321}">
                <p14:modId xmlns:p14="http://schemas.microsoft.com/office/powerpoint/2010/main" val="74400552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1AACFEB-A109-FC26-C410-278233E42FD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548445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248430747"/>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1935109603"/>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40779113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983879406"/>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798986140"/>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14597003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1887743569"/>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2792327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361500359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6322747-4B7A-4568-8F4C-53495BBA42D6}"/>
              </a:ext>
            </a:extLst>
          </p:cNvPr>
          <p:cNvGraphicFramePr/>
          <p:nvPr>
            <p:extLst>
              <p:ext uri="{D42A27DB-BD31-4B8C-83A1-F6EECF244321}">
                <p14:modId xmlns:p14="http://schemas.microsoft.com/office/powerpoint/2010/main" val="27388271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4494ADB-906C-24D0-2BDE-28A360A4862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9469856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751665295"/>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5602092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169203420"/>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5127288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4114094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55E3132-4D44-3252-CBF6-871E83277838}"/>
              </a:ext>
            </a:extLst>
          </p:cNvPr>
          <p:cNvGraphicFramePr/>
          <p:nvPr>
            <p:extLst>
              <p:ext uri="{D42A27DB-BD31-4B8C-83A1-F6EECF244321}">
                <p14:modId xmlns:p14="http://schemas.microsoft.com/office/powerpoint/2010/main" val="66222740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873A31C-359B-872A-2EDB-C07CB5F4E2C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8203992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3196049034"/>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6576463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152724556"/>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36533611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273222207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38F3BCC-3155-D9E6-44D6-B00C234A02C7}"/>
              </a:ext>
            </a:extLst>
          </p:cNvPr>
          <p:cNvGraphicFramePr/>
          <p:nvPr>
            <p:extLst>
              <p:ext uri="{D42A27DB-BD31-4B8C-83A1-F6EECF244321}">
                <p14:modId xmlns:p14="http://schemas.microsoft.com/office/powerpoint/2010/main" val="233711673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AF1F05B-4692-3D86-B5AF-4A3375C977E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3661469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28782847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2160174276"/>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3111130891"/>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1078509631"/>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45078367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254617853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76C1418-06DF-9576-080D-3653A6B4FC7C}"/>
              </a:ext>
            </a:extLst>
          </p:cNvPr>
          <p:cNvGraphicFramePr/>
          <p:nvPr>
            <p:extLst>
              <p:ext uri="{D42A27DB-BD31-4B8C-83A1-F6EECF244321}">
                <p14:modId xmlns:p14="http://schemas.microsoft.com/office/powerpoint/2010/main" val="171807759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7552A9C-CB47-4363-6EB7-3C876DD2F7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79333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3154562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02716452"/>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38838117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2309431564"/>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180183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146427383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8484C1F-1B5C-21DB-DE6F-6B88460D4C61}"/>
              </a:ext>
            </a:extLst>
          </p:cNvPr>
          <p:cNvGraphicFramePr/>
          <p:nvPr>
            <p:extLst>
              <p:ext uri="{D42A27DB-BD31-4B8C-83A1-F6EECF244321}">
                <p14:modId xmlns:p14="http://schemas.microsoft.com/office/powerpoint/2010/main" val="19133954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F879FDA-67B1-3CD9-59D9-57FFB1A9EC7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1250393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9625988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366200161"/>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389842318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147935650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7E546E5-B2FA-007B-A354-4A94DE86E961}"/>
              </a:ext>
            </a:extLst>
          </p:cNvPr>
          <p:cNvGraphicFramePr/>
          <p:nvPr>
            <p:extLst>
              <p:ext uri="{D42A27DB-BD31-4B8C-83A1-F6EECF244321}">
                <p14:modId xmlns:p14="http://schemas.microsoft.com/office/powerpoint/2010/main" val="281151324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EE20C51-4CEF-BECB-0236-6DEAC1D3C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647298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29423172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1688593942"/>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1702782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361313553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383CCBD-B4DF-9AA2-8175-076E887D1BD7}"/>
              </a:ext>
            </a:extLst>
          </p:cNvPr>
          <p:cNvGraphicFramePr/>
          <p:nvPr>
            <p:extLst>
              <p:ext uri="{D42A27DB-BD31-4B8C-83A1-F6EECF244321}">
                <p14:modId xmlns:p14="http://schemas.microsoft.com/office/powerpoint/2010/main" val="297066109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BBDD6B6-14AA-334B-86D0-429110A808B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874870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828761927"/>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6106862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883427508"/>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50364048"/>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13715858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408449523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FFCC93E-721B-937F-4078-035BE7049634}"/>
              </a:ext>
            </a:extLst>
          </p:cNvPr>
          <p:cNvGraphicFramePr/>
          <p:nvPr>
            <p:extLst>
              <p:ext uri="{D42A27DB-BD31-4B8C-83A1-F6EECF244321}">
                <p14:modId xmlns:p14="http://schemas.microsoft.com/office/powerpoint/2010/main" val="370594310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FF33183-4070-250A-D2F4-FE65C66D7FB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6360452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3169987655"/>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12397756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1525068851"/>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9142722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138336397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CFB6300-51F8-F055-A493-1BF13A686D76}"/>
              </a:ext>
            </a:extLst>
          </p:cNvPr>
          <p:cNvGraphicFramePr/>
          <p:nvPr>
            <p:extLst>
              <p:ext uri="{D42A27DB-BD31-4B8C-83A1-F6EECF244321}">
                <p14:modId xmlns:p14="http://schemas.microsoft.com/office/powerpoint/2010/main" val="42296336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157934D-5D86-E04C-E39F-777270B9556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6426495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040823123"/>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1916184587"/>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2980954667"/>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2648377878"/>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19924336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2551104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566F01D-1500-DD60-B1C2-1E46605B41D4}"/>
              </a:ext>
            </a:extLst>
          </p:cNvPr>
          <p:cNvGraphicFramePr/>
          <p:nvPr>
            <p:extLst>
              <p:ext uri="{D42A27DB-BD31-4B8C-83A1-F6EECF244321}">
                <p14:modId xmlns:p14="http://schemas.microsoft.com/office/powerpoint/2010/main" val="7488690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178CCCA-98B6-08D6-EBB4-BB277CBCBB9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6576856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3467905699"/>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4200519672"/>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332373838"/>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1525640556"/>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576657864"/>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5302278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144591695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D33F050-4217-5489-6576-6303FB20E2FD}"/>
              </a:ext>
            </a:extLst>
          </p:cNvPr>
          <p:cNvGraphicFramePr/>
          <p:nvPr>
            <p:extLst>
              <p:ext uri="{D42A27DB-BD31-4B8C-83A1-F6EECF244321}">
                <p14:modId xmlns:p14="http://schemas.microsoft.com/office/powerpoint/2010/main" val="189201122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FD7831B-C193-C948-BBC3-E153AF5AA12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1291335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180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29%</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71%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1152770858"/>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4274520517"/>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1979029608"/>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4282303215"/>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3397595062"/>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586143693"/>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765057178"/>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712025360"/>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2605481123"/>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1494704406"/>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366784807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27010990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89C4F98-0A12-2886-0DA2-EA0E706B6209}"/>
              </a:ext>
            </a:extLst>
          </p:cNvPr>
          <p:cNvGraphicFramePr/>
          <p:nvPr>
            <p:extLst>
              <p:ext uri="{D42A27DB-BD31-4B8C-83A1-F6EECF244321}">
                <p14:modId xmlns:p14="http://schemas.microsoft.com/office/powerpoint/2010/main" val="311404882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0104F41-5EEE-5BAD-43EE-06BA637F550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0371869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789229833"/>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2594494373"/>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3800329533"/>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878787854"/>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233306905"/>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c9i. Were you involved in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c13. Did staff talk to you in a way you understood?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c14. Did you feel able to ask staff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c15. Did you feel like staff listened to what you had to 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c22. Before the operations or procedures, how well did staff explain what would be done?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c23. Afterwards, how well did staff explain how the operations or procedures had gone?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c26. Overall, how well were you looked after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p40. Were you able to ask staff any questions you had about your child’s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p51. Did staff caring for and treating your child work well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57353737"/>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 On the hospital ward, were you around people your own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p36. Did staff caring for and treating your child introduce themselves?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p38. Did staff give you information about your child’s care and treatment in a way that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p39. Did staff keep you informed about what was happening while your child was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p43. Were staff available when your child needed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p50. Did staff agree a plan for your child’s care and treatment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p72. Overall, do you feel you (the parent / carer) were treated with dignity and respect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p73. Overall, do you feel you (the parent / carer) were treated with kindness and compassion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2079930385"/>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1444</TotalTime>
  <Words>11984</Words>
  <Application>Microsoft Office PowerPoint</Application>
  <PresentationFormat>Widescreen</PresentationFormat>
  <Paragraphs>1606</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Doncaster and Bassetlaw Teaching Hospitals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2025-05-23T14:01:30Z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